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1253" r:id="rId3"/>
    <p:sldId id="1047" r:id="rId4"/>
    <p:sldId id="1048" r:id="rId5"/>
    <p:sldId id="1049" r:id="rId6"/>
    <p:sldId id="1299" r:id="rId7"/>
    <p:sldId id="1313" r:id="rId8"/>
    <p:sldId id="1290" r:id="rId9"/>
    <p:sldId id="1291" r:id="rId10"/>
    <p:sldId id="1292" r:id="rId11"/>
    <p:sldId id="1238" r:id="rId12"/>
    <p:sldId id="1293" r:id="rId13"/>
    <p:sldId id="1294" r:id="rId14"/>
    <p:sldId id="1295" r:id="rId15"/>
    <p:sldId id="1296" r:id="rId16"/>
    <p:sldId id="1297" r:id="rId17"/>
    <p:sldId id="1081" r:id="rId18"/>
    <p:sldId id="1082" r:id="rId19"/>
    <p:sldId id="1304" r:id="rId20"/>
    <p:sldId id="1303" r:id="rId21"/>
    <p:sldId id="1301" r:id="rId22"/>
    <p:sldId id="1085" r:id="rId23"/>
    <p:sldId id="1302" r:id="rId24"/>
    <p:sldId id="1305" r:id="rId25"/>
    <p:sldId id="1087" r:id="rId26"/>
    <p:sldId id="1088" r:id="rId27"/>
    <p:sldId id="1090" r:id="rId28"/>
    <p:sldId id="1093" r:id="rId29"/>
    <p:sldId id="1092" r:id="rId30"/>
    <p:sldId id="1097" r:id="rId31"/>
    <p:sldId id="1306" r:id="rId32"/>
    <p:sldId id="1307" r:id="rId33"/>
    <p:sldId id="1308" r:id="rId34"/>
    <p:sldId id="1099" r:id="rId35"/>
    <p:sldId id="1310" r:id="rId36"/>
    <p:sldId id="1311" r:id="rId37"/>
    <p:sldId id="1312" r:id="rId38"/>
    <p:sldId id="1101" r:id="rId39"/>
    <p:sldId id="11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85" autoAdjust="0"/>
  </p:normalViewPr>
  <p:slideViewPr>
    <p:cSldViewPr snapToGrid="0">
      <p:cViewPr>
        <p:scale>
          <a:sx n="75" d="100"/>
          <a:sy n="75" d="100"/>
        </p:scale>
        <p:origin x="224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325D3-F1C7-4B36-A88F-5BFB155084BF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CB26F-7BF5-4DA6-BA18-A0B7008BF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5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146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AF45-F055-EAA8-FE7E-D2A0EEEF8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D4D52-CB34-7253-5461-FCA96FF87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CE343-29DD-A409-29F4-BCED67B58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What’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a subnet 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 interfaces that can physically reach each other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without passing through an intervening router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endParaRPr lang="en-US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B4E0D-D91F-1DB2-C05F-FBA4ECC55D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13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81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68323-72E5-506C-B72C-20A34C48C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4C174-215B-F115-FEAC-A0B2524B5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85572-2062-B6D4-6FD5-F91E008B3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E290-9BB1-6E54-1166-C46A95758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7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354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465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yiaddr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Your IP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73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377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032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824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93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907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6E4D-2F94-BA9E-3ACF-D7E65A7A5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37284-3CEE-10C6-A0B1-8BDC4BFBA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4B7BF-5BDD-941E-3694-27C7556C4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601D4-8D02-0FEF-0168-17ABF75A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064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1BE1-5906-89F1-B191-336F0B17E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156C6-126D-989A-3404-DDB4639D4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39C14-1714-4027-E615-E08011935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7EBDE-D401-ED93-DA06-F8606B8D4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410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0CA99-3933-F1EB-EFCF-08B34BB1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EEDD8-7FFF-AF3D-4661-5FCDA5C7B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7A82D-2F17-2AE0-DF34-8B3B4FD55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26F52-0DAC-8791-0363-0A804DCD4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577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090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027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05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F6A9-F9B6-C434-FC10-E40FF1144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A0C68-E9BD-E164-E1C9-133AFEFF8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492D6-DFB4-62C4-DAF2-831817887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MTU: Maximum Transmission Unit. 1500 Bytes for Ethernet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44579-7512-0BB4-2F62-40EC9CF16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77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Green box: a physical layer responsible for receiving bit level transmission.  Copper, fiber wireless.</a:t>
            </a:r>
          </a:p>
          <a:p>
            <a:r>
              <a:rPr lang="en-US" dirty="0"/>
              <a:t>Link layer in blue: bit assemble into Ethernet frame. </a:t>
            </a:r>
          </a:p>
          <a:p>
            <a:endParaRPr lang="en-US" dirty="0"/>
          </a:p>
          <a:p>
            <a:r>
              <a:rPr lang="en-US" dirty="0"/>
              <a:t>But most critical one: forwarding table/function.    </a:t>
            </a:r>
          </a:p>
          <a:p>
            <a:r>
              <a:rPr lang="en-US" dirty="0"/>
              <a:t>Lookup and forward is “Match plus action” behavior.  </a:t>
            </a:r>
          </a:p>
          <a:p>
            <a:endParaRPr lang="en-US" dirty="0"/>
          </a:p>
          <a:p>
            <a:r>
              <a:rPr lang="en-US" dirty="0"/>
              <a:t>Buffer could be full, and packet will be lost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71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layer overview (your current slides 1-3) </a:t>
            </a:r>
          </a:p>
          <a:p>
            <a:r>
              <a:rPr lang="en-US" b="1" dirty="0"/>
              <a:t>IP Introduction</a:t>
            </a:r>
            <a:r>
              <a:rPr lang="en-US" dirty="0"/>
              <a:t> → "Network layer needs addressing..." </a:t>
            </a:r>
          </a:p>
          <a:p>
            <a:r>
              <a:rPr lang="en-US" b="1" dirty="0"/>
              <a:t>IP Addressing</a:t>
            </a:r>
            <a:r>
              <a:rPr lang="en-US" dirty="0"/>
              <a:t> → "What are IP addresses, format, structure“</a:t>
            </a:r>
          </a:p>
          <a:p>
            <a:r>
              <a:rPr lang="en-US" b="1" dirty="0"/>
              <a:t>IP Packet Format</a:t>
            </a:r>
            <a:r>
              <a:rPr lang="en-US" dirty="0"/>
              <a:t> → "How addresses are carried in headers" </a:t>
            </a:r>
          </a:p>
          <a:p>
            <a:r>
              <a:rPr lang="en-US" b="1" dirty="0"/>
              <a:t>Forwarding Basics</a:t>
            </a:r>
            <a:r>
              <a:rPr lang="en-US" dirty="0"/>
              <a:t> → "How routers use destination IP to consult forwarding table" </a:t>
            </a:r>
          </a:p>
          <a:p>
            <a:r>
              <a:rPr lang="en-US"/>
              <a:t>Then dive deeper into forwarding tables, longest prefix matching,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278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649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4D8E5-97E6-0C27-699E-07C06D46A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EC4264-3B5C-CD51-D5A9-54E05277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0C089-CA07-36ED-86CE-E439C502F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E1327-96CF-F219-42ED-7658DA266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383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9CDE-8878-3121-9712-3888E7A5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9A146-1CBF-74B1-6EAE-22760ABF9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64AAE-F605-DB07-2756-773DA6AEF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70004-2F50-B1E1-E9A5-54342E4AD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70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98F-B827-13AD-265C-514C21622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41564-4F01-3DA7-30A5-41B696027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C639-4AB9-F4D6-CFBA-209FE857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7A7F-9979-7B59-A463-DCEBBA95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F0F76-7128-32CE-27E0-EA7B842C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6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276C-A078-6711-FF3C-E68ACE03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0CDEF-7F11-C385-F99C-1D079A466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133E6-8B7A-63A7-4B43-936C9C06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FD48-7F8C-2C53-C6E5-51FBBC2B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E807-0A14-F9E7-D3C4-243C242B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3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52A6E-A9A4-3335-FD57-B09080704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A70CC-412C-59DD-E5F3-0B5222096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02B3D-CE4D-9039-CF20-3EA5A25A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CD87-FDF1-2A7A-1BE7-FA7D6B712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28DFF-8601-30EC-83EF-AD74CA7E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4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79D5-059D-19DB-300F-B545C4C4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31340-A1E9-7CE3-85EA-7F1CF2ED7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81CF-4E42-18FC-F8CF-942C82B5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C2239-A774-E47F-618D-51D208E6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4B347-A921-E0AB-5A62-7830EDC8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AE5C-05CB-8274-A918-075C19B6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643FC-A248-C72E-7C55-AF40C95C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C89F5-84BE-3CEF-33F5-F2CA26EE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EC82B-F092-F737-C6EC-4508B148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E09F0-8AE5-6C3F-D940-15869CCF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2350-D4AF-4F3C-CEE2-B8734DE1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3F635-D032-EB3F-AA91-8B6201523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6D8E9-1DD1-0647-572D-88AADC9B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BC9E6-F832-C7D5-DD5F-43E7579F9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C2CA5-C7DE-C955-B48A-7E0F3888C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8908E-669F-CB28-260B-78354401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1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4474-5433-09FA-BE28-C0DC57B6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AD488-42FB-58FC-4155-0D56C39B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34D41-5957-DB0E-CB35-AC6249E0A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25178-5D33-EBD1-4C79-986B42DAD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3E2A5-4A98-031A-250D-CBFB1D938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BD9DE-6FA7-D067-18F3-C04BBCDB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D33E4-2E0D-1662-B7BF-20E78E7C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EDC47E-1E21-2424-6A7B-315D8AAF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5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CA65-C705-E6A3-485D-408F56B8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069A2-CE3D-6E6E-685B-1FE020EA8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84AF1-31C9-84AC-0250-05744141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C2AA-F699-ED5D-9FBA-C19002EB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6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332F3-879F-BB3B-698B-B2739723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D113C-0FB8-0400-99D8-6F134830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B956-7068-44C2-B72A-60BB293DD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8B4E-A384-E57E-E42B-8DF0137C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5B01-185E-04BB-14A7-B258CA51C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7228C-5F12-7AF1-FC9F-8C1032F39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1407C-424A-E815-0FAD-6132348E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F71BD-8573-007D-3858-3535CBA0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C0FE8-99A5-4546-F000-62538D60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2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CAFE-88EA-C3CA-5268-51CB9598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02BC8C-DCDC-6F3B-EC4D-AD7E7D77A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F378A-43F4-65AF-61DB-1B261A99D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15D82-7B33-82FC-4CC1-372A7E7A8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98B4F-C700-D100-E550-F1A34A23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C4BE6-38EC-0ED9-64CD-D1DBED13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2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87597A-B7A8-059C-160C-EC7CE288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534A4-186E-5F01-1F5B-80DF3841A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BDDF5-E321-EF03-3E6D-64F457503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272AB9-64A1-45BC-9C9A-78E398D2F99B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B2B9-24D1-3FFE-9B16-BFA0BAC7B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9AEC6-3A77-F298-9C68-54B2F0065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125542-7130-46B0-9D6D-1892C1FCB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fewire.com/what-happened-to-ipv5-397132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fewire.com/what-happened-to-ipv5-3971327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4E1-5610-7CF5-A8AC-8AACF97CA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448" y="1122363"/>
            <a:ext cx="11119104" cy="2133599"/>
          </a:xfrm>
        </p:spPr>
        <p:txBody>
          <a:bodyPr/>
          <a:lstStyle/>
          <a:p>
            <a:r>
              <a:rPr lang="en-US" dirty="0"/>
              <a:t>CSC 3511 Security and 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E7C23-6E8B-EC33-B311-21148E5DB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Week 5, Lecture 1: Network Layer and IP Protocol</a:t>
            </a:r>
          </a:p>
        </p:txBody>
      </p:sp>
    </p:spTree>
    <p:extLst>
      <p:ext uri="{BB962C8B-B14F-4D97-AF65-F5344CB8AC3E}">
        <p14:creationId xmlns:p14="http://schemas.microsoft.com/office/powerpoint/2010/main" val="129138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55B2-5667-4EF7-DD1B-60C3B698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5046-946F-76EC-B4D7-DAF6D5BC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02"/>
            <a:ext cx="10515600" cy="744257"/>
          </a:xfrm>
        </p:spPr>
        <p:txBody>
          <a:bodyPr>
            <a:normAutofit/>
          </a:bodyPr>
          <a:lstStyle/>
          <a:p>
            <a:r>
              <a:rPr lang="en-US" dirty="0"/>
              <a:t>What‘s Inside a Router: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en-US" dirty="0"/>
              <a:t> </a:t>
            </a:r>
          </a:p>
        </p:txBody>
      </p:sp>
      <p:sp>
        <p:nvSpPr>
          <p:cNvPr id="8" name="Google Shape;312;p34">
            <a:extLst>
              <a:ext uri="{FF2B5EF4-FFF2-40B4-BE49-F238E27FC236}">
                <a16:creationId xmlns:a16="http://schemas.microsoft.com/office/drawing/2014/main" id="{4DA9760C-E842-AE44-B01F-3C1FEC113EF3}"/>
              </a:ext>
            </a:extLst>
          </p:cNvPr>
          <p:cNvSpPr txBox="1"/>
          <p:nvPr/>
        </p:nvSpPr>
        <p:spPr>
          <a:xfrm>
            <a:off x="6327106" y="1389315"/>
            <a:ext cx="5103582" cy="33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Chassis: The metal box holding the hardware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339;p34">
            <a:extLst>
              <a:ext uri="{FF2B5EF4-FFF2-40B4-BE49-F238E27FC236}">
                <a16:creationId xmlns:a16="http://schemas.microsoft.com/office/drawing/2014/main" id="{E364C6DD-30F6-27D6-24F0-C044B86E1708}"/>
              </a:ext>
            </a:extLst>
          </p:cNvPr>
          <p:cNvSpPr txBox="1"/>
          <p:nvPr/>
        </p:nvSpPr>
        <p:spPr>
          <a:xfrm>
            <a:off x="6327105" y="2048697"/>
            <a:ext cx="5103582" cy="101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Control processor: Runs routing protocols and puts forwarding tables on linecards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Also handles management plane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342;p34">
            <a:extLst>
              <a:ext uri="{FF2B5EF4-FFF2-40B4-BE49-F238E27FC236}">
                <a16:creationId xmlns:a16="http://schemas.microsoft.com/office/drawing/2014/main" id="{0CC733FB-216A-B2A0-9F56-7C7022DED6CF}"/>
              </a:ext>
            </a:extLst>
          </p:cNvPr>
          <p:cNvSpPr txBox="1"/>
          <p:nvPr/>
        </p:nvSpPr>
        <p:spPr>
          <a:xfrm>
            <a:off x="6327103" y="3108387"/>
            <a:ext cx="5024717" cy="114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Removable linecards gives us flexibility in scaling the router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1–20 linecards per chassis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344;p34">
            <a:extLst>
              <a:ext uri="{FF2B5EF4-FFF2-40B4-BE49-F238E27FC236}">
                <a16:creationId xmlns:a16="http://schemas.microsoft.com/office/drawing/2014/main" id="{E1C3C925-4CF9-86C2-D9A3-44B3D86FB674}"/>
              </a:ext>
            </a:extLst>
          </p:cNvPr>
          <p:cNvSpPr txBox="1"/>
          <p:nvPr/>
        </p:nvSpPr>
        <p:spPr>
          <a:xfrm>
            <a:off x="6327103" y="4576853"/>
            <a:ext cx="5211161" cy="73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Each linecard has several </a:t>
            </a:r>
            <a:r>
              <a:rPr lang="en" b="1" i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ports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latin typeface="Roboto"/>
                <a:ea typeface="Roboto"/>
                <a:cs typeface="Roboto"/>
                <a:sym typeface="Roboto"/>
              </a:rPr>
              <a:t>A port can be used for both input/output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50044DE-ED4F-1A1A-FBF2-4137E3CB92E9}"/>
              </a:ext>
            </a:extLst>
          </p:cNvPr>
          <p:cNvGrpSpPr/>
          <p:nvPr/>
        </p:nvGrpSpPr>
        <p:grpSpPr>
          <a:xfrm>
            <a:off x="838200" y="1314576"/>
            <a:ext cx="5488905" cy="5211916"/>
            <a:chOff x="838200" y="1314576"/>
            <a:chExt cx="5488905" cy="5211916"/>
          </a:xfrm>
        </p:grpSpPr>
        <p:sp>
          <p:nvSpPr>
            <p:cNvPr id="6" name="Google Shape;309;p34">
              <a:extLst>
                <a:ext uri="{FF2B5EF4-FFF2-40B4-BE49-F238E27FC236}">
                  <a16:creationId xmlns:a16="http://schemas.microsoft.com/office/drawing/2014/main" id="{045BFD8A-BD2F-D005-623A-ACBC91E92E00}"/>
                </a:ext>
              </a:extLst>
            </p:cNvPr>
            <p:cNvSpPr/>
            <p:nvPr/>
          </p:nvSpPr>
          <p:spPr>
            <a:xfrm>
              <a:off x="838200" y="1314576"/>
              <a:ext cx="5024718" cy="521191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Chassis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310;p34">
              <a:extLst>
                <a:ext uri="{FF2B5EF4-FFF2-40B4-BE49-F238E27FC236}">
                  <a16:creationId xmlns:a16="http://schemas.microsoft.com/office/drawing/2014/main" id="{21EAB451-AD00-BF84-1CA5-AC24EFA5B348}"/>
                </a:ext>
              </a:extLst>
            </p:cNvPr>
            <p:cNvSpPr/>
            <p:nvPr/>
          </p:nvSpPr>
          <p:spPr>
            <a:xfrm>
              <a:off x="999463" y="1840869"/>
              <a:ext cx="4728885" cy="121280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Controller 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313;p34">
              <a:extLst>
                <a:ext uri="{FF2B5EF4-FFF2-40B4-BE49-F238E27FC236}">
                  <a16:creationId xmlns:a16="http://schemas.microsoft.com/office/drawing/2014/main" id="{EABC789E-5B69-7452-93A9-CFC77AA5AEE8}"/>
                </a:ext>
              </a:extLst>
            </p:cNvPr>
            <p:cNvSpPr/>
            <p:nvPr/>
          </p:nvSpPr>
          <p:spPr>
            <a:xfrm>
              <a:off x="999463" y="3231457"/>
              <a:ext cx="4728885" cy="89672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314;p34">
              <a:extLst>
                <a:ext uri="{FF2B5EF4-FFF2-40B4-BE49-F238E27FC236}">
                  <a16:creationId xmlns:a16="http://schemas.microsoft.com/office/drawing/2014/main" id="{B17F4129-1E1D-3C17-23F1-A6EEB164E951}"/>
                </a:ext>
              </a:extLst>
            </p:cNvPr>
            <p:cNvSpPr/>
            <p:nvPr/>
          </p:nvSpPr>
          <p:spPr>
            <a:xfrm>
              <a:off x="1668208" y="3695135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315;p34">
              <a:extLst>
                <a:ext uri="{FF2B5EF4-FFF2-40B4-BE49-F238E27FC236}">
                  <a16:creationId xmlns:a16="http://schemas.microsoft.com/office/drawing/2014/main" id="{A4291B35-7829-7CA9-786C-6FA5473E94B6}"/>
                </a:ext>
              </a:extLst>
            </p:cNvPr>
            <p:cNvSpPr/>
            <p:nvPr/>
          </p:nvSpPr>
          <p:spPr>
            <a:xfrm>
              <a:off x="2139020" y="3695135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316;p34">
              <a:extLst>
                <a:ext uri="{FF2B5EF4-FFF2-40B4-BE49-F238E27FC236}">
                  <a16:creationId xmlns:a16="http://schemas.microsoft.com/office/drawing/2014/main" id="{3BE91398-A1A7-B6F6-A771-90A709E290ED}"/>
                </a:ext>
              </a:extLst>
            </p:cNvPr>
            <p:cNvSpPr/>
            <p:nvPr/>
          </p:nvSpPr>
          <p:spPr>
            <a:xfrm>
              <a:off x="2609833" y="3695135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317;p34">
              <a:extLst>
                <a:ext uri="{FF2B5EF4-FFF2-40B4-BE49-F238E27FC236}">
                  <a16:creationId xmlns:a16="http://schemas.microsoft.com/office/drawing/2014/main" id="{73B5C4C0-275E-F1F2-A108-15CC96C38235}"/>
                </a:ext>
              </a:extLst>
            </p:cNvPr>
            <p:cNvSpPr/>
            <p:nvPr/>
          </p:nvSpPr>
          <p:spPr>
            <a:xfrm>
              <a:off x="3080645" y="3695135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318;p34">
              <a:extLst>
                <a:ext uri="{FF2B5EF4-FFF2-40B4-BE49-F238E27FC236}">
                  <a16:creationId xmlns:a16="http://schemas.microsoft.com/office/drawing/2014/main" id="{7154BBEF-3C80-1764-674F-DD06194FEAC2}"/>
                </a:ext>
              </a:extLst>
            </p:cNvPr>
            <p:cNvSpPr/>
            <p:nvPr/>
          </p:nvSpPr>
          <p:spPr>
            <a:xfrm>
              <a:off x="3551458" y="3695135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319;p34">
              <a:extLst>
                <a:ext uri="{FF2B5EF4-FFF2-40B4-BE49-F238E27FC236}">
                  <a16:creationId xmlns:a16="http://schemas.microsoft.com/office/drawing/2014/main" id="{FC070519-09E9-357C-5523-64FC74487ABD}"/>
                </a:ext>
              </a:extLst>
            </p:cNvPr>
            <p:cNvSpPr/>
            <p:nvPr/>
          </p:nvSpPr>
          <p:spPr>
            <a:xfrm>
              <a:off x="4022270" y="3695135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320;p34">
              <a:extLst>
                <a:ext uri="{FF2B5EF4-FFF2-40B4-BE49-F238E27FC236}">
                  <a16:creationId xmlns:a16="http://schemas.microsoft.com/office/drawing/2014/main" id="{92B86944-E090-107D-F63C-493D017A2507}"/>
                </a:ext>
              </a:extLst>
            </p:cNvPr>
            <p:cNvSpPr/>
            <p:nvPr/>
          </p:nvSpPr>
          <p:spPr>
            <a:xfrm>
              <a:off x="4681407" y="3385205"/>
              <a:ext cx="893061" cy="62332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CPU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321;p34">
              <a:extLst>
                <a:ext uri="{FF2B5EF4-FFF2-40B4-BE49-F238E27FC236}">
                  <a16:creationId xmlns:a16="http://schemas.microsoft.com/office/drawing/2014/main" id="{998BFE90-D4A7-65E2-48C8-ED0239E9173D}"/>
                </a:ext>
              </a:extLst>
            </p:cNvPr>
            <p:cNvSpPr/>
            <p:nvPr/>
          </p:nvSpPr>
          <p:spPr>
            <a:xfrm>
              <a:off x="999463" y="4323521"/>
              <a:ext cx="4728885" cy="89672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322;p34">
              <a:extLst>
                <a:ext uri="{FF2B5EF4-FFF2-40B4-BE49-F238E27FC236}">
                  <a16:creationId xmlns:a16="http://schemas.microsoft.com/office/drawing/2014/main" id="{138F235B-925F-F3CA-D5FC-989985250020}"/>
                </a:ext>
              </a:extLst>
            </p:cNvPr>
            <p:cNvSpPr/>
            <p:nvPr/>
          </p:nvSpPr>
          <p:spPr>
            <a:xfrm>
              <a:off x="1668208" y="4787200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323;p34">
              <a:extLst>
                <a:ext uri="{FF2B5EF4-FFF2-40B4-BE49-F238E27FC236}">
                  <a16:creationId xmlns:a16="http://schemas.microsoft.com/office/drawing/2014/main" id="{C1C267CC-D652-B31C-40DD-44D8AF732EBD}"/>
                </a:ext>
              </a:extLst>
            </p:cNvPr>
            <p:cNvSpPr/>
            <p:nvPr/>
          </p:nvSpPr>
          <p:spPr>
            <a:xfrm>
              <a:off x="2139020" y="4787200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324;p34">
              <a:extLst>
                <a:ext uri="{FF2B5EF4-FFF2-40B4-BE49-F238E27FC236}">
                  <a16:creationId xmlns:a16="http://schemas.microsoft.com/office/drawing/2014/main" id="{19C198F8-1E35-C3DA-514D-7E8C63DEB98C}"/>
                </a:ext>
              </a:extLst>
            </p:cNvPr>
            <p:cNvSpPr/>
            <p:nvPr/>
          </p:nvSpPr>
          <p:spPr>
            <a:xfrm>
              <a:off x="2609833" y="4787200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325;p34">
              <a:extLst>
                <a:ext uri="{FF2B5EF4-FFF2-40B4-BE49-F238E27FC236}">
                  <a16:creationId xmlns:a16="http://schemas.microsoft.com/office/drawing/2014/main" id="{898DB264-A155-2B45-C4C1-92872EDF7CC5}"/>
                </a:ext>
              </a:extLst>
            </p:cNvPr>
            <p:cNvSpPr/>
            <p:nvPr/>
          </p:nvSpPr>
          <p:spPr>
            <a:xfrm>
              <a:off x="3080645" y="4787200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326;p34">
              <a:extLst>
                <a:ext uri="{FF2B5EF4-FFF2-40B4-BE49-F238E27FC236}">
                  <a16:creationId xmlns:a16="http://schemas.microsoft.com/office/drawing/2014/main" id="{FF8C9E94-4825-7034-AA25-2E1654315DED}"/>
                </a:ext>
              </a:extLst>
            </p:cNvPr>
            <p:cNvSpPr/>
            <p:nvPr/>
          </p:nvSpPr>
          <p:spPr>
            <a:xfrm>
              <a:off x="3551458" y="4787200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327;p34">
              <a:extLst>
                <a:ext uri="{FF2B5EF4-FFF2-40B4-BE49-F238E27FC236}">
                  <a16:creationId xmlns:a16="http://schemas.microsoft.com/office/drawing/2014/main" id="{8A4741F3-2044-B6D9-6E03-A470C76E801A}"/>
                </a:ext>
              </a:extLst>
            </p:cNvPr>
            <p:cNvSpPr/>
            <p:nvPr/>
          </p:nvSpPr>
          <p:spPr>
            <a:xfrm>
              <a:off x="4022270" y="4787200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328;p34">
              <a:extLst>
                <a:ext uri="{FF2B5EF4-FFF2-40B4-BE49-F238E27FC236}">
                  <a16:creationId xmlns:a16="http://schemas.microsoft.com/office/drawing/2014/main" id="{F1A9C173-4D2A-0B46-BEE2-468EE71F3309}"/>
                </a:ext>
              </a:extLst>
            </p:cNvPr>
            <p:cNvSpPr/>
            <p:nvPr/>
          </p:nvSpPr>
          <p:spPr>
            <a:xfrm>
              <a:off x="4681407" y="4477269"/>
              <a:ext cx="893061" cy="62332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CPU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329;p34">
              <a:extLst>
                <a:ext uri="{FF2B5EF4-FFF2-40B4-BE49-F238E27FC236}">
                  <a16:creationId xmlns:a16="http://schemas.microsoft.com/office/drawing/2014/main" id="{6A145FCA-36F5-EA79-BB60-0D592AE54BE5}"/>
                </a:ext>
              </a:extLst>
            </p:cNvPr>
            <p:cNvSpPr/>
            <p:nvPr/>
          </p:nvSpPr>
          <p:spPr>
            <a:xfrm>
              <a:off x="986117" y="5415586"/>
              <a:ext cx="4728885" cy="89672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330;p34">
              <a:extLst>
                <a:ext uri="{FF2B5EF4-FFF2-40B4-BE49-F238E27FC236}">
                  <a16:creationId xmlns:a16="http://schemas.microsoft.com/office/drawing/2014/main" id="{49AF7BF2-6B02-E94F-219B-8736400B65AC}"/>
                </a:ext>
              </a:extLst>
            </p:cNvPr>
            <p:cNvSpPr/>
            <p:nvPr/>
          </p:nvSpPr>
          <p:spPr>
            <a:xfrm>
              <a:off x="1654862" y="5879264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331;p34">
              <a:extLst>
                <a:ext uri="{FF2B5EF4-FFF2-40B4-BE49-F238E27FC236}">
                  <a16:creationId xmlns:a16="http://schemas.microsoft.com/office/drawing/2014/main" id="{7BDC2E6E-9F09-7ADD-0526-2A20FDCDDD71}"/>
                </a:ext>
              </a:extLst>
            </p:cNvPr>
            <p:cNvSpPr/>
            <p:nvPr/>
          </p:nvSpPr>
          <p:spPr>
            <a:xfrm>
              <a:off x="2125674" y="5879264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332;p34">
              <a:extLst>
                <a:ext uri="{FF2B5EF4-FFF2-40B4-BE49-F238E27FC236}">
                  <a16:creationId xmlns:a16="http://schemas.microsoft.com/office/drawing/2014/main" id="{C77BD40A-BB93-2745-F250-D2BDEF57BC53}"/>
                </a:ext>
              </a:extLst>
            </p:cNvPr>
            <p:cNvSpPr/>
            <p:nvPr/>
          </p:nvSpPr>
          <p:spPr>
            <a:xfrm>
              <a:off x="2596487" y="5879264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333;p34">
              <a:extLst>
                <a:ext uri="{FF2B5EF4-FFF2-40B4-BE49-F238E27FC236}">
                  <a16:creationId xmlns:a16="http://schemas.microsoft.com/office/drawing/2014/main" id="{20AF8F07-FDC9-F4BB-D4A4-2AF8A39664A9}"/>
                </a:ext>
              </a:extLst>
            </p:cNvPr>
            <p:cNvSpPr/>
            <p:nvPr/>
          </p:nvSpPr>
          <p:spPr>
            <a:xfrm>
              <a:off x="3067299" y="5879264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334;p34">
              <a:extLst>
                <a:ext uri="{FF2B5EF4-FFF2-40B4-BE49-F238E27FC236}">
                  <a16:creationId xmlns:a16="http://schemas.microsoft.com/office/drawing/2014/main" id="{C6FDACC0-6CDF-AD26-082C-A2B66BBBC67A}"/>
                </a:ext>
              </a:extLst>
            </p:cNvPr>
            <p:cNvSpPr/>
            <p:nvPr/>
          </p:nvSpPr>
          <p:spPr>
            <a:xfrm>
              <a:off x="3538112" y="5879264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335;p34">
              <a:extLst>
                <a:ext uri="{FF2B5EF4-FFF2-40B4-BE49-F238E27FC236}">
                  <a16:creationId xmlns:a16="http://schemas.microsoft.com/office/drawing/2014/main" id="{AA3D93CA-49EA-936D-650D-73C243195D4F}"/>
                </a:ext>
              </a:extLst>
            </p:cNvPr>
            <p:cNvSpPr/>
            <p:nvPr/>
          </p:nvSpPr>
          <p:spPr>
            <a:xfrm>
              <a:off x="4008924" y="5879264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336;p34">
              <a:extLst>
                <a:ext uri="{FF2B5EF4-FFF2-40B4-BE49-F238E27FC236}">
                  <a16:creationId xmlns:a16="http://schemas.microsoft.com/office/drawing/2014/main" id="{C49FE171-686F-FFD9-766B-1507F258EE4E}"/>
                </a:ext>
              </a:extLst>
            </p:cNvPr>
            <p:cNvSpPr/>
            <p:nvPr/>
          </p:nvSpPr>
          <p:spPr>
            <a:xfrm>
              <a:off x="4668062" y="5569333"/>
              <a:ext cx="893061" cy="62332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CPU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337;p34">
              <a:extLst>
                <a:ext uri="{FF2B5EF4-FFF2-40B4-BE49-F238E27FC236}">
                  <a16:creationId xmlns:a16="http://schemas.microsoft.com/office/drawing/2014/main" id="{0EDE6067-2BFC-80EF-A468-8B4EE40DF3DD}"/>
                </a:ext>
              </a:extLst>
            </p:cNvPr>
            <p:cNvSpPr/>
            <p:nvPr/>
          </p:nvSpPr>
          <p:spPr>
            <a:xfrm>
              <a:off x="2904029" y="2293140"/>
              <a:ext cx="893061" cy="62332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CPU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" name="Google Shape;338;p34">
              <a:extLst>
                <a:ext uri="{FF2B5EF4-FFF2-40B4-BE49-F238E27FC236}">
                  <a16:creationId xmlns:a16="http://schemas.microsoft.com/office/drawing/2014/main" id="{45E5A2B4-AB33-B3BF-6C2B-039A7EBCA046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3853594" y="2556009"/>
              <a:ext cx="2473511" cy="747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40;p34">
              <a:extLst>
                <a:ext uri="{FF2B5EF4-FFF2-40B4-BE49-F238E27FC236}">
                  <a16:creationId xmlns:a16="http://schemas.microsoft.com/office/drawing/2014/main" id="{CA18EEFC-110F-247D-16E3-C3DC08890A7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21399" y="1562250"/>
              <a:ext cx="4686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" name="Google Shape;341;p34">
              <a:extLst>
                <a:ext uri="{FF2B5EF4-FFF2-40B4-BE49-F238E27FC236}">
                  <a16:creationId xmlns:a16="http://schemas.microsoft.com/office/drawing/2014/main" id="{C3BAFEB6-C5DF-5515-B16C-D541B79CB45E}"/>
                </a:ext>
              </a:extLst>
            </p:cNvPr>
            <p:cNvCxnSpPr>
              <a:cxnSpLocks/>
              <a:stCxn id="38" idx="1"/>
              <a:endCxn id="9" idx="3"/>
            </p:cNvCxnSpPr>
            <p:nvPr/>
          </p:nvCxnSpPr>
          <p:spPr>
            <a:xfrm flipH="1">
              <a:off x="5728348" y="3679819"/>
              <a:ext cx="598755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43;p34">
              <a:extLst>
                <a:ext uri="{FF2B5EF4-FFF2-40B4-BE49-F238E27FC236}">
                  <a16:creationId xmlns:a16="http://schemas.microsoft.com/office/drawing/2014/main" id="{A8733D6C-77FA-54D1-C4D7-3CE0E7557FA2}"/>
                </a:ext>
              </a:extLst>
            </p:cNvPr>
            <p:cNvCxnSpPr>
              <a:cxnSpLocks/>
              <a:stCxn id="40" idx="1"/>
              <a:endCxn id="23" idx="3"/>
            </p:cNvCxnSpPr>
            <p:nvPr/>
          </p:nvCxnSpPr>
          <p:spPr>
            <a:xfrm flipH="1" flipV="1">
              <a:off x="4324406" y="4943896"/>
              <a:ext cx="2002697" cy="1769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Google Shape;345;p34">
              <a:extLst>
                <a:ext uri="{FF2B5EF4-FFF2-40B4-BE49-F238E27FC236}">
                  <a16:creationId xmlns:a16="http://schemas.microsoft.com/office/drawing/2014/main" id="{6170C56C-0871-105B-2C25-E152227864D9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5574468" y="5918471"/>
              <a:ext cx="715531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2" name="Google Shape;346;p34">
            <a:extLst>
              <a:ext uri="{FF2B5EF4-FFF2-40B4-BE49-F238E27FC236}">
                <a16:creationId xmlns:a16="http://schemas.microsoft.com/office/drawing/2014/main" id="{885C47AD-9F17-A4A3-2DEC-F667EFF9C0DC}"/>
              </a:ext>
            </a:extLst>
          </p:cNvPr>
          <p:cNvSpPr txBox="1"/>
          <p:nvPr/>
        </p:nvSpPr>
        <p:spPr>
          <a:xfrm>
            <a:off x="6289999" y="5549659"/>
            <a:ext cx="5427560" cy="73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Each linecard has some hardware to control its functionality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FDB96F-7421-5180-9B2D-D3296F02A575}"/>
              </a:ext>
            </a:extLst>
          </p:cNvPr>
          <p:cNvSpPr txBox="1"/>
          <p:nvPr/>
        </p:nvSpPr>
        <p:spPr>
          <a:xfrm>
            <a:off x="2235132" y="852195"/>
            <a:ext cx="7394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800" i="1" dirty="0">
                <a:solidFill>
                  <a:srgbClr val="C00000"/>
                </a:solidFill>
              </a:rPr>
              <a:t>A router is just a computer specialized for forwarding packets</a:t>
            </a:r>
          </a:p>
        </p:txBody>
      </p:sp>
    </p:spTree>
    <p:extLst>
      <p:ext uri="{BB962C8B-B14F-4D97-AF65-F5344CB8AC3E}">
        <p14:creationId xmlns:p14="http://schemas.microsoft.com/office/powerpoint/2010/main" val="4180339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2">
            <a:extLst>
              <a:ext uri="{FF2B5EF4-FFF2-40B4-BE49-F238E27FC236}">
                <a16:creationId xmlns:a16="http://schemas.microsoft.com/office/drawing/2014/main" id="{C1168DD7-29CD-D740-BA24-DFE4997DE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779" y="1404248"/>
            <a:ext cx="4568825" cy="1836737"/>
          </a:xfrm>
          <a:prstGeom prst="rect">
            <a:avLst/>
          </a:prstGeom>
          <a:solidFill>
            <a:srgbClr val="FFFFFF"/>
          </a:solidFill>
          <a:ln w="19050">
            <a:solidFill>
              <a:srgbClr val="5F5F5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Line 16">
            <a:extLst>
              <a:ext uri="{FF2B5EF4-FFF2-40B4-BE49-F238E27FC236}">
                <a16:creationId xmlns:a16="http://schemas.microsoft.com/office/drawing/2014/main" id="{273874E2-0AAC-C144-B2A5-D7EF20CCA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554" y="2329760"/>
            <a:ext cx="4238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32">
            <a:extLst>
              <a:ext uri="{FF2B5EF4-FFF2-40B4-BE49-F238E27FC236}">
                <a16:creationId xmlns:a16="http://schemas.microsoft.com/office/drawing/2014/main" id="{13983755-8FAE-1741-9303-C0E4E248C6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07717" y="2307535"/>
            <a:ext cx="7366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" name="Line 45">
            <a:extLst>
              <a:ext uri="{FF2B5EF4-FFF2-40B4-BE49-F238E27FC236}">
                <a16:creationId xmlns:a16="http://schemas.microsoft.com/office/drawing/2014/main" id="{C28D9927-E6BA-644D-AEC8-2218FA4AE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3204" y="788298"/>
            <a:ext cx="11113" cy="286543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" name="Rectangle 46">
            <a:extLst>
              <a:ext uri="{FF2B5EF4-FFF2-40B4-BE49-F238E27FC236}">
                <a16:creationId xmlns:a16="http://schemas.microsoft.com/office/drawing/2014/main" id="{60DADEEF-0CD4-B448-8A66-E2060FA8C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279" y="1917010"/>
            <a:ext cx="1055688" cy="8286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switch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fabric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3BF66-FCD5-DF4D-990A-B26733B57152}"/>
              </a:ext>
            </a:extLst>
          </p:cNvPr>
          <p:cNvGrpSpPr/>
          <p:nvPr/>
        </p:nvGrpSpPr>
        <p:grpSpPr>
          <a:xfrm>
            <a:off x="856124" y="1918598"/>
            <a:ext cx="6098868" cy="1697832"/>
            <a:chOff x="-2250147" y="2032898"/>
            <a:chExt cx="6098868" cy="1697832"/>
          </a:xfrm>
        </p:grpSpPr>
        <p:sp>
          <p:nvSpPr>
            <p:cNvPr id="92" name="Rectangle 13">
              <a:extLst>
                <a:ext uri="{FF2B5EF4-FFF2-40B4-BE49-F238E27FC236}">
                  <a16:creationId xmlns:a16="http://schemas.microsoft.com/office/drawing/2014/main" id="{FA527A42-DFE8-B84B-AE0F-B6C04FC91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1083" y="2032898"/>
              <a:ext cx="1417638" cy="82867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line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termination</a:t>
              </a:r>
            </a:p>
          </p:txBody>
        </p:sp>
        <p:sp>
          <p:nvSpPr>
            <p:cNvPr id="102" name="Text Box 5">
              <a:extLst>
                <a:ext uri="{FF2B5EF4-FFF2-40B4-BE49-F238E27FC236}">
                  <a16:creationId xmlns:a16="http://schemas.microsoft.com/office/drawing/2014/main" id="{CF874965-76FC-A440-815F-5C111BA47D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250147" y="2899733"/>
              <a:ext cx="247535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Physical layer:</a:t>
              </a:r>
            </a:p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bit-level reception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6" name="Line 58">
              <a:extLst>
                <a:ext uri="{FF2B5EF4-FFF2-40B4-BE49-F238E27FC236}">
                  <a16:creationId xmlns:a16="http://schemas.microsoft.com/office/drawing/2014/main" id="{4B5F466A-2158-BD4D-B0D3-450398480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212" y="2730212"/>
              <a:ext cx="2186822" cy="440923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BA40969-3F14-3A45-97E9-4D81F9F1D53C}"/>
              </a:ext>
            </a:extLst>
          </p:cNvPr>
          <p:cNvGrpSpPr/>
          <p:nvPr/>
        </p:nvGrpSpPr>
        <p:grpSpPr>
          <a:xfrm>
            <a:off x="1001110" y="1550228"/>
            <a:ext cx="7312782" cy="2973885"/>
            <a:chOff x="-2105161" y="1664528"/>
            <a:chExt cx="7312782" cy="2973885"/>
          </a:xfrm>
        </p:grpSpPr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C0248889-95B0-8647-AC13-2A31FDEC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937" y="1947588"/>
              <a:ext cx="1055688" cy="8286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link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layer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protocol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(receive)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12FDFA-0F46-D741-88DA-002B11963175}"/>
                </a:ext>
              </a:extLst>
            </p:cNvPr>
            <p:cNvGrpSpPr/>
            <p:nvPr/>
          </p:nvGrpSpPr>
          <p:grpSpPr>
            <a:xfrm>
              <a:off x="-2105161" y="1664528"/>
              <a:ext cx="7312782" cy="2973885"/>
              <a:chOff x="-2105161" y="1664528"/>
              <a:chExt cx="7312782" cy="2973885"/>
            </a:xfrm>
          </p:grpSpPr>
          <p:sp>
            <p:nvSpPr>
              <p:cNvPr id="93" name="Rectangle 14">
                <a:extLst>
                  <a:ext uri="{FF2B5EF4-FFF2-40B4-BE49-F238E27FC236}">
                    <a16:creationId xmlns:a16="http://schemas.microsoft.com/office/drawing/2014/main" id="{12FFE13A-BB9E-4943-97F3-EA1EFC2EB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5096" y="1664528"/>
                <a:ext cx="1152525" cy="1409700"/>
              </a:xfrm>
              <a:prstGeom prst="rect">
                <a:avLst/>
              </a:prstGeom>
              <a:noFill/>
              <a:ln w="28575">
                <a:solidFill>
                  <a:srgbClr val="3333C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6" name="Line 30">
                <a:extLst>
                  <a:ext uri="{FF2B5EF4-FFF2-40B4-BE49-F238E27FC236}">
                    <a16:creationId xmlns:a16="http://schemas.microsoft.com/office/drawing/2014/main" id="{B6E9D844-FAAD-2A4E-88E0-E214101BB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7771" y="2423423"/>
                <a:ext cx="190500" cy="15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3" name="Text Box 6">
                <a:extLst>
                  <a:ext uri="{FF2B5EF4-FFF2-40B4-BE49-F238E27FC236}">
                    <a16:creationId xmlns:a16="http://schemas.microsoft.com/office/drawing/2014/main" id="{EAC11D6E-3147-1749-980D-26286A15A2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105161" y="3807416"/>
                <a:ext cx="187743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 layer:</a:t>
                </a:r>
              </a:p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e.g., Ethernet</a:t>
                </a:r>
              </a:p>
            </p:txBody>
          </p:sp>
          <p:sp>
            <p:nvSpPr>
              <p:cNvPr id="117" name="Line 59">
                <a:extLst>
                  <a:ext uri="{FF2B5EF4-FFF2-40B4-BE49-F238E27FC236}">
                    <a16:creationId xmlns:a16="http://schemas.microsoft.com/office/drawing/2014/main" id="{052969D8-B347-344A-9102-4C7051682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37225" y="3152084"/>
                <a:ext cx="3993895" cy="857872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501147-3CF5-8941-886B-E4E508892657}"/>
              </a:ext>
            </a:extLst>
          </p:cNvPr>
          <p:cNvGrpSpPr/>
          <p:nvPr/>
        </p:nvGrpSpPr>
        <p:grpSpPr>
          <a:xfrm>
            <a:off x="3654130" y="1540773"/>
            <a:ext cx="8189844" cy="5135928"/>
            <a:chOff x="547859" y="1655073"/>
            <a:chExt cx="8189844" cy="5135928"/>
          </a:xfrm>
        </p:grpSpPr>
        <p:sp>
          <p:nvSpPr>
            <p:cNvPr id="100" name="Text Box 35">
              <a:extLst>
                <a:ext uri="{FF2B5EF4-FFF2-40B4-BE49-F238E27FC236}">
                  <a16:creationId xmlns:a16="http://schemas.microsoft.com/office/drawing/2014/main" id="{926A7C49-4C7D-7F4F-9A0E-6A7815DA86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7808" y="1667773"/>
              <a:ext cx="1250950" cy="1465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lookup,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forwarding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queueing</a:t>
              </a:r>
            </a:p>
          </p:txBody>
        </p:sp>
        <p:grpSp>
          <p:nvGrpSpPr>
            <p:cNvPr id="106" name="Group 56">
              <a:extLst>
                <a:ext uri="{FF2B5EF4-FFF2-40B4-BE49-F238E27FC236}">
                  <a16:creationId xmlns:a16="http://schemas.microsoft.com/office/drawing/2014/main" id="{B68F5DD4-EE62-1647-8EBF-81CFFA9C7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3058" y="2274198"/>
              <a:ext cx="993775" cy="468312"/>
              <a:chOff x="310" y="3526"/>
              <a:chExt cx="1040" cy="457"/>
            </a:xfrm>
          </p:grpSpPr>
          <p:sp>
            <p:nvSpPr>
              <p:cNvPr id="107" name="Rectangle 47">
                <a:extLst>
                  <a:ext uri="{FF2B5EF4-FFF2-40B4-BE49-F238E27FC236}">
                    <a16:creationId xmlns:a16="http://schemas.microsoft.com/office/drawing/2014/main" id="{091252DD-E9F8-F043-8F13-9AD537E45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" y="3526"/>
                <a:ext cx="1040" cy="457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Line 48">
                <a:extLst>
                  <a:ext uri="{FF2B5EF4-FFF2-40B4-BE49-F238E27FC236}">
                    <a16:creationId xmlns:a16="http://schemas.microsoft.com/office/drawing/2014/main" id="{8B8D0A07-01A4-B34B-A4DB-264DA45587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" y="3535"/>
                <a:ext cx="2" cy="43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Line 49">
                <a:extLst>
                  <a:ext uri="{FF2B5EF4-FFF2-40B4-BE49-F238E27FC236}">
                    <a16:creationId xmlns:a16="http://schemas.microsoft.com/office/drawing/2014/main" id="{CCD0BAFD-2F01-BB4A-80D7-9DD3A6312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8" y="3538"/>
                <a:ext cx="2" cy="435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Line 50">
                <a:extLst>
                  <a:ext uri="{FF2B5EF4-FFF2-40B4-BE49-F238E27FC236}">
                    <a16:creationId xmlns:a16="http://schemas.microsoft.com/office/drawing/2014/main" id="{7F30AE35-07B8-C647-93E6-FBCF5A109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" y="3534"/>
                <a:ext cx="2" cy="43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Line 51">
                <a:extLst>
                  <a:ext uri="{FF2B5EF4-FFF2-40B4-BE49-F238E27FC236}">
                    <a16:creationId xmlns:a16="http://schemas.microsoft.com/office/drawing/2014/main" id="{F3DA64D2-455B-5648-BA10-FC52CD131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2" y="3535"/>
                <a:ext cx="2" cy="43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Line 52">
                <a:extLst>
                  <a:ext uri="{FF2B5EF4-FFF2-40B4-BE49-F238E27FC236}">
                    <a16:creationId xmlns:a16="http://schemas.microsoft.com/office/drawing/2014/main" id="{106B00DE-F07D-CE47-8C50-C1CD1CD0A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5" y="3534"/>
                <a:ext cx="2" cy="43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Line 53">
                <a:extLst>
                  <a:ext uri="{FF2B5EF4-FFF2-40B4-BE49-F238E27FC236}">
                    <a16:creationId xmlns:a16="http://schemas.microsoft.com/office/drawing/2014/main" id="{0DED29BC-7052-8643-8C69-2F8864DFA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6" y="3534"/>
                <a:ext cx="2" cy="43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" name="Line 54">
                <a:extLst>
                  <a:ext uri="{FF2B5EF4-FFF2-40B4-BE49-F238E27FC236}">
                    <a16:creationId xmlns:a16="http://schemas.microsoft.com/office/drawing/2014/main" id="{86C73DAC-8DDF-A54A-942C-8BC351167B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1" y="3535"/>
                <a:ext cx="2" cy="43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Line 55">
                <a:extLst>
                  <a:ext uri="{FF2B5EF4-FFF2-40B4-BE49-F238E27FC236}">
                    <a16:creationId xmlns:a16="http://schemas.microsoft.com/office/drawing/2014/main" id="{18BE7814-C3C9-1A4C-AD5B-3274395DD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9" y="3538"/>
                <a:ext cx="2" cy="435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658A4B-37AF-414E-BE01-AD93294C9259}"/>
                </a:ext>
              </a:extLst>
            </p:cNvPr>
            <p:cNvGrpSpPr/>
            <p:nvPr/>
          </p:nvGrpSpPr>
          <p:grpSpPr>
            <a:xfrm>
              <a:off x="547859" y="1655073"/>
              <a:ext cx="8189844" cy="5135928"/>
              <a:chOff x="547859" y="1655073"/>
              <a:chExt cx="8189844" cy="5135928"/>
            </a:xfrm>
          </p:grpSpPr>
          <p:sp>
            <p:nvSpPr>
              <p:cNvPr id="94" name="Rectangle 15">
                <a:extLst>
                  <a:ext uri="{FF2B5EF4-FFF2-40B4-BE49-F238E27FC236}">
                    <a16:creationId xmlns:a16="http://schemas.microsoft.com/office/drawing/2014/main" id="{90BCF5CF-E087-0C43-9B12-173780FEE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6058" y="1655073"/>
                <a:ext cx="1247775" cy="15049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7" name="Line 31">
                <a:extLst>
                  <a:ext uri="{FF2B5EF4-FFF2-40B4-BE49-F238E27FC236}">
                    <a16:creationId xmlns:a16="http://schemas.microsoft.com/office/drawing/2014/main" id="{8977AE01-852B-534D-A20E-EFF02DB5A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0796" y="2380560"/>
                <a:ext cx="190500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1" name="Rectangle 4">
                <a:extLst>
                  <a:ext uri="{FF2B5EF4-FFF2-40B4-BE49-F238E27FC236}">
                    <a16:creationId xmlns:a16="http://schemas.microsoft.com/office/drawing/2014/main" id="{E1140E62-CB4B-6047-AA5C-851F17E9C3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859" y="4124001"/>
                <a:ext cx="8189844" cy="2667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88975" indent="-231775" algn="l" rtl="0" eaLnBrk="0" fontAlgn="base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/>
                    <a:ea typeface="ＭＳ Ｐゴシック" charset="0"/>
                    <a:cs typeface="Gill Sans M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Gill Sans MT"/>
                    <a:ea typeface="Gill Sans MT" charset="0"/>
                    <a:cs typeface="Gill Sans M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itchFamily="-109" charset="0"/>
                    <a:ea typeface="Gill Sans MT" charset="0"/>
                    <a:cs typeface="Gill Sans MT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-109" charset="0"/>
                    <a:ea typeface="Gill Sans MT" charset="0"/>
                    <a:cs typeface="Gill Sans MT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-109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-109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-109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-109" charset="0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Font typeface="Wingdings" pitchFamily="2" charset="2"/>
                  <a:buNone/>
                  <a:tabLst/>
                  <a:defRPr/>
                </a:pPr>
                <a:r>
                  <a: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ＭＳ Ｐゴシック" panose="020B0600070205080204" pitchFamily="34" charset="-128"/>
                  </a:rPr>
                  <a:t>Decentralized switching</a:t>
                </a:r>
                <a:r>
                  <a:rPr kumimoji="0" lang="en-US" altLang="en-US" sz="2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ＭＳ Ｐゴシック" panose="020B0600070205080204" pitchFamily="34" charset="-128"/>
                  </a:rPr>
                  <a:t>:</a:t>
                </a:r>
                <a:r>
                  <a:rPr kumimoji="0" lang="en-US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ＭＳ Ｐゴシック" panose="020B0600070205080204" pitchFamily="34" charset="-128"/>
                  </a:rPr>
                  <a:t> 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A3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ＭＳ Ｐゴシック" panose="020B0600070205080204" pitchFamily="34" charset="-128"/>
                  </a:rPr>
                  <a:t>Input port queuing: </a:t>
                </a: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ＭＳ Ｐゴシック" panose="020B0600070205080204" pitchFamily="34" charset="-128"/>
                  </a:rPr>
                  <a:t>if datagrams arrive faster than forwarding rate into switch fabric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  <a:cs typeface="ＭＳ Ｐゴシック" panose="020B0600070205080204" pitchFamily="34" charset="-128"/>
                  </a:rPr>
                  <a:t>Using header field values, lookup output port using </a:t>
                </a:r>
                <a:r>
                  <a:rPr lang="en-US" altLang="en-US" sz="2400" i="1" kern="0" dirty="0">
                    <a:solidFill>
                      <a:srgbClr val="C00000"/>
                    </a:solidFill>
                    <a:latin typeface="Calibri" panose="020F0502020204030204"/>
                    <a:ea typeface="ＭＳ Ｐゴシック" panose="020B0600070205080204" pitchFamily="34" charset="-128"/>
                    <a:cs typeface="ＭＳ Ｐゴシック" panose="020B0600070205080204" pitchFamily="34" charset="-128"/>
                  </a:rPr>
                  <a:t>forwarding table </a:t>
                </a:r>
                <a:r>
                  <a:rPr lang="en-US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  <a:cs typeface="ＭＳ Ｐゴシック" panose="020B0600070205080204" pitchFamily="34" charset="-128"/>
                  </a:rPr>
                  <a:t>in input port memory </a:t>
                </a:r>
                <a:r>
                  <a:rPr lang="en-US" altLang="en-US" sz="2400" i="1" kern="0" dirty="0">
                    <a:solidFill>
                      <a:prstClr val="black"/>
                    </a:solidFill>
                    <a:latin typeface="Calibri" panose="020F0502020204030204"/>
                    <a:ea typeface="ＭＳ Ｐゴシック" panose="020B0600070205080204" pitchFamily="34" charset="-128"/>
                    <a:cs typeface="ＭＳ Ｐゴシック" panose="020B0600070205080204" pitchFamily="34" charset="-128"/>
                  </a:rPr>
                  <a:t>(“match plus action”)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ＭＳ Ｐゴシック" panose="020B0600070205080204" pitchFamily="34" charset="-128"/>
                </a:endParaRPr>
              </a:p>
            </p:txBody>
          </p:sp>
          <p:sp>
            <p:nvSpPr>
              <p:cNvPr id="118" name="Line 60">
                <a:extLst>
                  <a:ext uri="{FF2B5EF4-FFF2-40B4-BE49-F238E27FC236}">
                    <a16:creationId xmlns:a16="http://schemas.microsoft.com/office/drawing/2014/main" id="{FFF5D7A3-77C9-D34E-AC43-6A097D73FE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67946" y="3282260"/>
                <a:ext cx="669925" cy="790575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2B58EA-90EB-22DC-70F2-0EE6BCA02F30}"/>
              </a:ext>
            </a:extLst>
          </p:cNvPr>
          <p:cNvGrpSpPr/>
          <p:nvPr/>
        </p:nvGrpSpPr>
        <p:grpSpPr>
          <a:xfrm>
            <a:off x="1535872" y="4586393"/>
            <a:ext cx="1298244" cy="695498"/>
            <a:chOff x="646967" y="5446716"/>
            <a:chExt cx="1298244" cy="695498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4CC8409D-09E5-7BEE-7B96-571D305D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967" y="5446716"/>
              <a:ext cx="505593" cy="69549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6794DD-4CEC-4221-126D-5947BA568F5C}"/>
                </a:ext>
              </a:extLst>
            </p:cNvPr>
            <p:cNvSpPr txBox="1"/>
            <p:nvPr/>
          </p:nvSpPr>
          <p:spPr>
            <a:xfrm>
              <a:off x="1171611" y="5609799"/>
              <a:ext cx="773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kern="0" dirty="0">
                  <a:solidFill>
                    <a:srgbClr val="0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F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rame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106228-C860-72EA-13E6-FF5F1BE226A2}"/>
              </a:ext>
            </a:extLst>
          </p:cNvPr>
          <p:cNvGrpSpPr/>
          <p:nvPr/>
        </p:nvGrpSpPr>
        <p:grpSpPr>
          <a:xfrm>
            <a:off x="9950604" y="2691894"/>
            <a:ext cx="2235870" cy="1007085"/>
            <a:chOff x="6844333" y="2806194"/>
            <a:chExt cx="2235870" cy="1007085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1490BC80-40CE-40B9-5D35-8D5390035C0E}"/>
                </a:ext>
              </a:extLst>
            </p:cNvPr>
            <p:cNvSpPr/>
            <p:nvPr/>
          </p:nvSpPr>
          <p:spPr>
            <a:xfrm>
              <a:off x="6844333" y="2806194"/>
              <a:ext cx="1779588" cy="1007085"/>
            </a:xfrm>
            <a:prstGeom prst="wedgeRoundRectCallout">
              <a:avLst>
                <a:gd name="adj1" fmla="val -64240"/>
                <a:gd name="adj2" fmla="val -54353"/>
                <a:gd name="adj3" fmla="val 16667"/>
              </a:avLst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62B92C9B-3280-B0FC-57E4-90B0C0B4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2236" y="2971427"/>
              <a:ext cx="451829" cy="62166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02DA1C-B2FD-2081-47D6-966E745AB1A0}"/>
                </a:ext>
              </a:extLst>
            </p:cNvPr>
            <p:cNvSpPr txBox="1"/>
            <p:nvPr/>
          </p:nvSpPr>
          <p:spPr>
            <a:xfrm>
              <a:off x="7467474" y="3131380"/>
              <a:ext cx="16127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Datagram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450E0C-1CCA-B330-EE51-7B9827AE2FD5}"/>
              </a:ext>
            </a:extLst>
          </p:cNvPr>
          <p:cNvGrpSpPr/>
          <p:nvPr/>
        </p:nvGrpSpPr>
        <p:grpSpPr>
          <a:xfrm>
            <a:off x="181297" y="1309680"/>
            <a:ext cx="4728885" cy="896723"/>
            <a:chOff x="664534" y="1633585"/>
            <a:chExt cx="4728885" cy="896723"/>
          </a:xfrm>
        </p:grpSpPr>
        <p:sp>
          <p:nvSpPr>
            <p:cNvPr id="5" name="Google Shape;313;p34">
              <a:extLst>
                <a:ext uri="{FF2B5EF4-FFF2-40B4-BE49-F238E27FC236}">
                  <a16:creationId xmlns:a16="http://schemas.microsoft.com/office/drawing/2014/main" id="{DFF17B1B-40D3-D8A8-5E49-ABB18BB2E1FA}"/>
                </a:ext>
              </a:extLst>
            </p:cNvPr>
            <p:cNvSpPr/>
            <p:nvPr/>
          </p:nvSpPr>
          <p:spPr>
            <a:xfrm>
              <a:off x="664534" y="1633585"/>
              <a:ext cx="4728885" cy="89672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314;p34">
              <a:extLst>
                <a:ext uri="{FF2B5EF4-FFF2-40B4-BE49-F238E27FC236}">
                  <a16:creationId xmlns:a16="http://schemas.microsoft.com/office/drawing/2014/main" id="{093291D4-0969-584F-904B-021725978D79}"/>
                </a:ext>
              </a:extLst>
            </p:cNvPr>
            <p:cNvSpPr/>
            <p:nvPr/>
          </p:nvSpPr>
          <p:spPr>
            <a:xfrm>
              <a:off x="1333279" y="2097263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315;p34">
              <a:extLst>
                <a:ext uri="{FF2B5EF4-FFF2-40B4-BE49-F238E27FC236}">
                  <a16:creationId xmlns:a16="http://schemas.microsoft.com/office/drawing/2014/main" id="{04D548BF-0BDE-1EF2-B494-6627929385E3}"/>
                </a:ext>
              </a:extLst>
            </p:cNvPr>
            <p:cNvSpPr/>
            <p:nvPr/>
          </p:nvSpPr>
          <p:spPr>
            <a:xfrm>
              <a:off x="1804091" y="2097263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316;p34">
              <a:extLst>
                <a:ext uri="{FF2B5EF4-FFF2-40B4-BE49-F238E27FC236}">
                  <a16:creationId xmlns:a16="http://schemas.microsoft.com/office/drawing/2014/main" id="{969047B0-DB32-9DB6-C009-0F99FAEA6248}"/>
                </a:ext>
              </a:extLst>
            </p:cNvPr>
            <p:cNvSpPr/>
            <p:nvPr/>
          </p:nvSpPr>
          <p:spPr>
            <a:xfrm>
              <a:off x="2274904" y="2097263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317;p34">
              <a:extLst>
                <a:ext uri="{FF2B5EF4-FFF2-40B4-BE49-F238E27FC236}">
                  <a16:creationId xmlns:a16="http://schemas.microsoft.com/office/drawing/2014/main" id="{7D017242-D255-0DEE-0B45-3CF01C3CFFEF}"/>
                </a:ext>
              </a:extLst>
            </p:cNvPr>
            <p:cNvSpPr/>
            <p:nvPr/>
          </p:nvSpPr>
          <p:spPr>
            <a:xfrm>
              <a:off x="2745716" y="2097263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318;p34">
              <a:extLst>
                <a:ext uri="{FF2B5EF4-FFF2-40B4-BE49-F238E27FC236}">
                  <a16:creationId xmlns:a16="http://schemas.microsoft.com/office/drawing/2014/main" id="{0F49F247-0F14-782B-AE7E-4121AABB5CBA}"/>
                </a:ext>
              </a:extLst>
            </p:cNvPr>
            <p:cNvSpPr/>
            <p:nvPr/>
          </p:nvSpPr>
          <p:spPr>
            <a:xfrm>
              <a:off x="3216529" y="2097263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319;p34">
              <a:extLst>
                <a:ext uri="{FF2B5EF4-FFF2-40B4-BE49-F238E27FC236}">
                  <a16:creationId xmlns:a16="http://schemas.microsoft.com/office/drawing/2014/main" id="{8D3E7017-4BDE-C720-A7C8-A1D303876FBD}"/>
                </a:ext>
              </a:extLst>
            </p:cNvPr>
            <p:cNvSpPr/>
            <p:nvPr/>
          </p:nvSpPr>
          <p:spPr>
            <a:xfrm>
              <a:off x="3687341" y="2097263"/>
              <a:ext cx="302136" cy="313392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320;p34">
              <a:extLst>
                <a:ext uri="{FF2B5EF4-FFF2-40B4-BE49-F238E27FC236}">
                  <a16:creationId xmlns:a16="http://schemas.microsoft.com/office/drawing/2014/main" id="{E0C5CB2D-2C5E-D97D-F28A-CDBF2A1AC4AE}"/>
                </a:ext>
              </a:extLst>
            </p:cNvPr>
            <p:cNvSpPr/>
            <p:nvPr/>
          </p:nvSpPr>
          <p:spPr>
            <a:xfrm>
              <a:off x="4346478" y="1787333"/>
              <a:ext cx="893061" cy="62332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CPU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705F94C-32D2-D1EA-33C9-36DEC34B780E}"/>
              </a:ext>
            </a:extLst>
          </p:cNvPr>
          <p:cNvSpPr txBox="1">
            <a:spLocks/>
          </p:cNvSpPr>
          <p:nvPr/>
        </p:nvSpPr>
        <p:spPr>
          <a:xfrm>
            <a:off x="838200" y="129802"/>
            <a:ext cx="10515600" cy="744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What‘s Inside a Router: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483F0B-EA41-90D8-1C45-3AB2C65FDC7A}"/>
              </a:ext>
            </a:extLst>
          </p:cNvPr>
          <p:cNvSpPr/>
          <p:nvPr/>
        </p:nvSpPr>
        <p:spPr>
          <a:xfrm>
            <a:off x="554372" y="1576109"/>
            <a:ext cx="3261244" cy="7171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489C3-1A54-4D34-E97C-AFA8DFC4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C139-1E47-4796-0EED-BFAE080E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37"/>
            <a:ext cx="10515600" cy="744257"/>
          </a:xfrm>
        </p:spPr>
        <p:txBody>
          <a:bodyPr>
            <a:normAutofit/>
          </a:bodyPr>
          <a:lstStyle/>
          <a:p>
            <a:r>
              <a:rPr lang="en-US" dirty="0"/>
              <a:t>What's Inside a Router: View of Links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36D108E-04B4-71DE-7555-AA706B08FB58}"/>
              </a:ext>
            </a:extLst>
          </p:cNvPr>
          <p:cNvGrpSpPr/>
          <p:nvPr/>
        </p:nvGrpSpPr>
        <p:grpSpPr>
          <a:xfrm>
            <a:off x="231325" y="1399929"/>
            <a:ext cx="5182967" cy="4307523"/>
            <a:chOff x="838200" y="1845735"/>
            <a:chExt cx="4066200" cy="4066200"/>
          </a:xfrm>
        </p:grpSpPr>
        <p:sp>
          <p:nvSpPr>
            <p:cNvPr id="3" name="Google Shape;351;p35">
              <a:extLst>
                <a:ext uri="{FF2B5EF4-FFF2-40B4-BE49-F238E27FC236}">
                  <a16:creationId xmlns:a16="http://schemas.microsoft.com/office/drawing/2014/main" id="{27E0F535-3EC1-1C81-33FB-99BFD949F8BC}"/>
                </a:ext>
              </a:extLst>
            </p:cNvPr>
            <p:cNvSpPr/>
            <p:nvPr/>
          </p:nvSpPr>
          <p:spPr>
            <a:xfrm>
              <a:off x="838200" y="1845735"/>
              <a:ext cx="4066200" cy="40662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Chassis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352;p35">
              <a:extLst>
                <a:ext uri="{FF2B5EF4-FFF2-40B4-BE49-F238E27FC236}">
                  <a16:creationId xmlns:a16="http://schemas.microsoft.com/office/drawing/2014/main" id="{F9BD29BD-7FC5-78B7-5570-00C87B7C5193}"/>
                </a:ext>
              </a:extLst>
            </p:cNvPr>
            <p:cNvSpPr/>
            <p:nvPr/>
          </p:nvSpPr>
          <p:spPr>
            <a:xfrm>
              <a:off x="2524346" y="3341235"/>
              <a:ext cx="689700" cy="24036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Fabric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" name="Google Shape;354;p35">
              <a:extLst>
                <a:ext uri="{FF2B5EF4-FFF2-40B4-BE49-F238E27FC236}">
                  <a16:creationId xmlns:a16="http://schemas.microsoft.com/office/drawing/2014/main" id="{F0E74FBD-3FB1-F3F1-06C6-8F9F649D6EFB}"/>
                </a:ext>
              </a:extLst>
            </p:cNvPr>
            <p:cNvCxnSpPr>
              <a:stCxn id="59" idx="3"/>
              <a:endCxn id="4" idx="1"/>
            </p:cNvCxnSpPr>
            <p:nvPr/>
          </p:nvCxnSpPr>
          <p:spPr>
            <a:xfrm>
              <a:off x="2115554" y="4543035"/>
              <a:ext cx="408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356;p35">
              <a:extLst>
                <a:ext uri="{FF2B5EF4-FFF2-40B4-BE49-F238E27FC236}">
                  <a16:creationId xmlns:a16="http://schemas.microsoft.com/office/drawing/2014/main" id="{BE38B6C2-7B1F-F5AA-E7AA-7E20C0B02137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89" y="3692078"/>
              <a:ext cx="406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357;p35">
              <a:extLst>
                <a:ext uri="{FF2B5EF4-FFF2-40B4-BE49-F238E27FC236}">
                  <a16:creationId xmlns:a16="http://schemas.microsoft.com/office/drawing/2014/main" id="{EBB7D138-0BD9-8CD7-CB92-C1C570885E5D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89" y="5394632"/>
              <a:ext cx="406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358;p35">
              <a:extLst>
                <a:ext uri="{FF2B5EF4-FFF2-40B4-BE49-F238E27FC236}">
                  <a16:creationId xmlns:a16="http://schemas.microsoft.com/office/drawing/2014/main" id="{259FA052-E0A8-5D07-1529-0654DC1BCBE0}"/>
                </a:ext>
              </a:extLst>
            </p:cNvPr>
            <p:cNvCxnSpPr>
              <a:cxnSpLocks/>
            </p:cNvCxnSpPr>
            <p:nvPr/>
          </p:nvCxnSpPr>
          <p:spPr>
            <a:xfrm>
              <a:off x="3216295" y="4543040"/>
              <a:ext cx="406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59;p35">
              <a:extLst>
                <a:ext uri="{FF2B5EF4-FFF2-40B4-BE49-F238E27FC236}">
                  <a16:creationId xmlns:a16="http://schemas.microsoft.com/office/drawing/2014/main" id="{BBDBE35E-084E-AE7D-F1A2-19BA6AE723B5}"/>
                </a:ext>
              </a:extLst>
            </p:cNvPr>
            <p:cNvCxnSpPr>
              <a:cxnSpLocks/>
            </p:cNvCxnSpPr>
            <p:nvPr/>
          </p:nvCxnSpPr>
          <p:spPr>
            <a:xfrm>
              <a:off x="3216295" y="3692085"/>
              <a:ext cx="406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360;p35">
              <a:extLst>
                <a:ext uri="{FF2B5EF4-FFF2-40B4-BE49-F238E27FC236}">
                  <a16:creationId xmlns:a16="http://schemas.microsoft.com/office/drawing/2014/main" id="{7C63359A-48DC-0164-FDE3-1D932FBAC39B}"/>
                </a:ext>
              </a:extLst>
            </p:cNvPr>
            <p:cNvCxnSpPr>
              <a:cxnSpLocks/>
            </p:cNvCxnSpPr>
            <p:nvPr/>
          </p:nvCxnSpPr>
          <p:spPr>
            <a:xfrm>
              <a:off x="3216295" y="5394635"/>
              <a:ext cx="406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361;p35">
              <a:extLst>
                <a:ext uri="{FF2B5EF4-FFF2-40B4-BE49-F238E27FC236}">
                  <a16:creationId xmlns:a16="http://schemas.microsoft.com/office/drawing/2014/main" id="{DEA80DB0-75A2-BCA0-C136-3D96CE2F89D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259" y="3208060"/>
              <a:ext cx="0" cy="21963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Google Shape;362;p35">
              <a:extLst>
                <a:ext uri="{FF2B5EF4-FFF2-40B4-BE49-F238E27FC236}">
                  <a16:creationId xmlns:a16="http://schemas.microsoft.com/office/drawing/2014/main" id="{B32A04E8-AF0F-3CA5-4D88-203DA4FD6B6F}"/>
                </a:ext>
              </a:extLst>
            </p:cNvPr>
            <p:cNvSpPr/>
            <p:nvPr/>
          </p:nvSpPr>
          <p:spPr>
            <a:xfrm>
              <a:off x="3627504" y="3341235"/>
              <a:ext cx="763500" cy="69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363;p35">
              <a:extLst>
                <a:ext uri="{FF2B5EF4-FFF2-40B4-BE49-F238E27FC236}">
                  <a16:creationId xmlns:a16="http://schemas.microsoft.com/office/drawing/2014/main" id="{D463206A-A2C6-5B58-95AC-66DB179A94E5}"/>
                </a:ext>
              </a:extLst>
            </p:cNvPr>
            <p:cNvSpPr/>
            <p:nvPr/>
          </p:nvSpPr>
          <p:spPr>
            <a:xfrm>
              <a:off x="3627504" y="4193235"/>
              <a:ext cx="763500" cy="69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364;p35">
              <a:extLst>
                <a:ext uri="{FF2B5EF4-FFF2-40B4-BE49-F238E27FC236}">
                  <a16:creationId xmlns:a16="http://schemas.microsoft.com/office/drawing/2014/main" id="{CAC632A9-0E5A-DA84-62ED-FEA3A8D90C17}"/>
                </a:ext>
              </a:extLst>
            </p:cNvPr>
            <p:cNvSpPr/>
            <p:nvPr/>
          </p:nvSpPr>
          <p:spPr>
            <a:xfrm>
              <a:off x="3625350" y="5045235"/>
              <a:ext cx="763500" cy="69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" name="Google Shape;365;p35">
              <a:extLst>
                <a:ext uri="{FF2B5EF4-FFF2-40B4-BE49-F238E27FC236}">
                  <a16:creationId xmlns:a16="http://schemas.microsoft.com/office/drawing/2014/main" id="{E9A97322-36CD-59B2-DECC-EA3D04A9EAD7}"/>
                </a:ext>
              </a:extLst>
            </p:cNvPr>
            <p:cNvCxnSpPr>
              <a:stCxn id="56" idx="1"/>
            </p:cNvCxnSpPr>
            <p:nvPr/>
          </p:nvCxnSpPr>
          <p:spPr>
            <a:xfrm rot="10800000">
              <a:off x="1117154" y="369103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367;p35">
              <a:extLst>
                <a:ext uri="{FF2B5EF4-FFF2-40B4-BE49-F238E27FC236}">
                  <a16:creationId xmlns:a16="http://schemas.microsoft.com/office/drawing/2014/main" id="{127CD540-B43F-75D2-AD4B-B5F9D2F56542}"/>
                </a:ext>
              </a:extLst>
            </p:cNvPr>
            <p:cNvCxnSpPr>
              <a:stCxn id="59" idx="1"/>
            </p:cNvCxnSpPr>
            <p:nvPr/>
          </p:nvCxnSpPr>
          <p:spPr>
            <a:xfrm rot="10800000">
              <a:off x="1119254" y="4543035"/>
              <a:ext cx="2328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" name="Google Shape;366;p35">
              <a:extLst>
                <a:ext uri="{FF2B5EF4-FFF2-40B4-BE49-F238E27FC236}">
                  <a16:creationId xmlns:a16="http://schemas.microsoft.com/office/drawing/2014/main" id="{FBD357F9-520E-261F-8396-5AB71A3AB1B8}"/>
                </a:ext>
              </a:extLst>
            </p:cNvPr>
            <p:cNvSpPr/>
            <p:nvPr/>
          </p:nvSpPr>
          <p:spPr>
            <a:xfrm>
              <a:off x="1352054" y="3341235"/>
              <a:ext cx="763500" cy="69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7" name="Google Shape;368;p35">
              <a:extLst>
                <a:ext uri="{FF2B5EF4-FFF2-40B4-BE49-F238E27FC236}">
                  <a16:creationId xmlns:a16="http://schemas.microsoft.com/office/drawing/2014/main" id="{DB2B19D6-200F-203B-DE48-5FBD9E602AB0}"/>
                </a:ext>
              </a:extLst>
            </p:cNvPr>
            <p:cNvCxnSpPr>
              <a:stCxn id="58" idx="1"/>
            </p:cNvCxnSpPr>
            <p:nvPr/>
          </p:nvCxnSpPr>
          <p:spPr>
            <a:xfrm rot="10800000">
              <a:off x="1115600" y="5395035"/>
              <a:ext cx="2343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369;p35">
              <a:extLst>
                <a:ext uri="{FF2B5EF4-FFF2-40B4-BE49-F238E27FC236}">
                  <a16:creationId xmlns:a16="http://schemas.microsoft.com/office/drawing/2014/main" id="{70CE6A56-3CC7-3443-6B40-C7745FB7FB7A}"/>
                </a:ext>
              </a:extLst>
            </p:cNvPr>
            <p:cNvSpPr/>
            <p:nvPr/>
          </p:nvSpPr>
          <p:spPr>
            <a:xfrm>
              <a:off x="1349900" y="5045235"/>
              <a:ext cx="763500" cy="69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" name="Google Shape;355;p35">
              <a:extLst>
                <a:ext uri="{FF2B5EF4-FFF2-40B4-BE49-F238E27FC236}">
                  <a16:creationId xmlns:a16="http://schemas.microsoft.com/office/drawing/2014/main" id="{E61CAA74-7DDA-52E4-030B-31A4B5C82D99}"/>
                </a:ext>
              </a:extLst>
            </p:cNvPr>
            <p:cNvSpPr/>
            <p:nvPr/>
          </p:nvSpPr>
          <p:spPr>
            <a:xfrm>
              <a:off x="1352054" y="4193235"/>
              <a:ext cx="763500" cy="69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0" name="Google Shape;370;p35">
              <a:extLst>
                <a:ext uri="{FF2B5EF4-FFF2-40B4-BE49-F238E27FC236}">
                  <a16:creationId xmlns:a16="http://schemas.microsoft.com/office/drawing/2014/main" id="{F24B77CD-DCAD-7BFC-4FCF-2DFE54966E5E}"/>
                </a:ext>
              </a:extLst>
            </p:cNvPr>
            <p:cNvCxnSpPr>
              <a:cxnSpLocks/>
            </p:cNvCxnSpPr>
            <p:nvPr/>
          </p:nvCxnSpPr>
          <p:spPr>
            <a:xfrm>
              <a:off x="4627995" y="3208060"/>
              <a:ext cx="0" cy="21963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371;p35">
              <a:extLst>
                <a:ext uri="{FF2B5EF4-FFF2-40B4-BE49-F238E27FC236}">
                  <a16:creationId xmlns:a16="http://schemas.microsoft.com/office/drawing/2014/main" id="{DF16A8D3-748B-47EE-8904-24D7F93E6747}"/>
                </a:ext>
              </a:extLst>
            </p:cNvPr>
            <p:cNvCxnSpPr>
              <a:cxnSpLocks/>
            </p:cNvCxnSpPr>
            <p:nvPr/>
          </p:nvCxnSpPr>
          <p:spPr>
            <a:xfrm>
              <a:off x="4392200" y="369103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372;p35">
              <a:extLst>
                <a:ext uri="{FF2B5EF4-FFF2-40B4-BE49-F238E27FC236}">
                  <a16:creationId xmlns:a16="http://schemas.microsoft.com/office/drawing/2014/main" id="{9F9356AA-9D7A-26F7-756F-DB2FBE42E4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200" y="4543035"/>
              <a:ext cx="2328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373;p35">
              <a:extLst>
                <a:ext uri="{FF2B5EF4-FFF2-40B4-BE49-F238E27FC236}">
                  <a16:creationId xmlns:a16="http://schemas.microsoft.com/office/drawing/2014/main" id="{3DFCB404-5C72-2103-290B-3536DC012D20}"/>
                </a:ext>
              </a:extLst>
            </p:cNvPr>
            <p:cNvCxnSpPr>
              <a:cxnSpLocks/>
            </p:cNvCxnSpPr>
            <p:nvPr/>
          </p:nvCxnSpPr>
          <p:spPr>
            <a:xfrm>
              <a:off x="4394354" y="5395035"/>
              <a:ext cx="2343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Google Shape;374;p35">
              <a:extLst>
                <a:ext uri="{FF2B5EF4-FFF2-40B4-BE49-F238E27FC236}">
                  <a16:creationId xmlns:a16="http://schemas.microsoft.com/office/drawing/2014/main" id="{8DF9F57E-C282-76C2-9467-01D589B2CC9C}"/>
                </a:ext>
              </a:extLst>
            </p:cNvPr>
            <p:cNvSpPr/>
            <p:nvPr/>
          </p:nvSpPr>
          <p:spPr>
            <a:xfrm>
              <a:off x="968700" y="2256335"/>
              <a:ext cx="3826800" cy="94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Controller 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5" name="Google Shape;375;p35">
            <a:extLst>
              <a:ext uri="{FF2B5EF4-FFF2-40B4-BE49-F238E27FC236}">
                <a16:creationId xmlns:a16="http://schemas.microsoft.com/office/drawing/2014/main" id="{95141E9A-6087-3615-C965-74CB7C7E40B3}"/>
              </a:ext>
            </a:extLst>
          </p:cNvPr>
          <p:cNvSpPr txBox="1"/>
          <p:nvPr/>
        </p:nvSpPr>
        <p:spPr>
          <a:xfrm>
            <a:off x="231325" y="661296"/>
            <a:ext cx="82672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Controller card, aka </a:t>
            </a:r>
            <a:r>
              <a:rPr lang="en-US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network interface controller (NIC)</a:t>
            </a:r>
            <a:r>
              <a:rPr lang="en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, connects to linecards</a:t>
            </a:r>
            <a:r>
              <a:rPr lang="en-US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Roboto"/>
                <a:cs typeface="Roboto"/>
                <a:sym typeface="Roboto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provides physical connection to a network, and manages routing operations</a:t>
            </a:r>
            <a:endParaRPr dirty="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376;p35">
            <a:extLst>
              <a:ext uri="{FF2B5EF4-FFF2-40B4-BE49-F238E27FC236}">
                <a16:creationId xmlns:a16="http://schemas.microsoft.com/office/drawing/2014/main" id="{25268743-145E-0D66-CAC9-3D459A2184EB}"/>
              </a:ext>
            </a:extLst>
          </p:cNvPr>
          <p:cNvSpPr txBox="1"/>
          <p:nvPr/>
        </p:nvSpPr>
        <p:spPr>
          <a:xfrm>
            <a:off x="231325" y="5742743"/>
            <a:ext cx="653484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Each linecard is connected to the </a:t>
            </a:r>
            <a:r>
              <a:rPr lang="en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fabric</a:t>
            </a: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A bunch of wires providing high-bandwidth interconnection between linecards</a:t>
            </a:r>
            <a:endParaRPr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683;p41">
            <a:extLst>
              <a:ext uri="{FF2B5EF4-FFF2-40B4-BE49-F238E27FC236}">
                <a16:creationId xmlns:a16="http://schemas.microsoft.com/office/drawing/2014/main" id="{2969E197-563B-B240-44FE-E1F0970554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9041"/>
          <a:stretch/>
        </p:blipFill>
        <p:spPr>
          <a:xfrm>
            <a:off x="6014239" y="2073021"/>
            <a:ext cx="5182967" cy="31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687;p41">
            <a:extLst>
              <a:ext uri="{FF2B5EF4-FFF2-40B4-BE49-F238E27FC236}">
                <a16:creationId xmlns:a16="http://schemas.microsoft.com/office/drawing/2014/main" id="{DFD59C02-9FE4-9399-F55F-2F660F134B3B}"/>
              </a:ext>
            </a:extLst>
          </p:cNvPr>
          <p:cNvSpPr/>
          <p:nvPr/>
        </p:nvSpPr>
        <p:spPr>
          <a:xfrm>
            <a:off x="7213062" y="2885366"/>
            <a:ext cx="3329100" cy="393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688;p41">
            <a:extLst>
              <a:ext uri="{FF2B5EF4-FFF2-40B4-BE49-F238E27FC236}">
                <a16:creationId xmlns:a16="http://schemas.microsoft.com/office/drawing/2014/main" id="{DB7D2E82-2BD8-9410-02A1-656BB0A684DF}"/>
              </a:ext>
            </a:extLst>
          </p:cNvPr>
          <p:cNvSpPr/>
          <p:nvPr/>
        </p:nvSpPr>
        <p:spPr>
          <a:xfrm>
            <a:off x="7213062" y="4253460"/>
            <a:ext cx="3329100" cy="393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689;p41">
            <a:extLst>
              <a:ext uri="{FF2B5EF4-FFF2-40B4-BE49-F238E27FC236}">
                <a16:creationId xmlns:a16="http://schemas.microsoft.com/office/drawing/2014/main" id="{8431FEA4-38A4-DEFE-CD8A-2649A07DF61D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8800535" y="1406237"/>
            <a:ext cx="1851058" cy="1479129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690;p41">
            <a:extLst>
              <a:ext uri="{FF2B5EF4-FFF2-40B4-BE49-F238E27FC236}">
                <a16:creationId xmlns:a16="http://schemas.microsoft.com/office/drawing/2014/main" id="{CFF7C823-0C92-BEA5-6855-A8290DA013FF}"/>
              </a:ext>
            </a:extLst>
          </p:cNvPr>
          <p:cNvSpPr txBox="1"/>
          <p:nvPr/>
        </p:nvSpPr>
        <p:spPr>
          <a:xfrm>
            <a:off x="10651593" y="1240044"/>
            <a:ext cx="1054072" cy="33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Linecard</a:t>
            </a:r>
            <a:endParaRPr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691;p41">
            <a:extLst>
              <a:ext uri="{FF2B5EF4-FFF2-40B4-BE49-F238E27FC236}">
                <a16:creationId xmlns:a16="http://schemas.microsoft.com/office/drawing/2014/main" id="{EDC64309-5CBB-AE56-D0DC-409896F5203B}"/>
              </a:ext>
            </a:extLst>
          </p:cNvPr>
          <p:cNvSpPr txBox="1"/>
          <p:nvPr/>
        </p:nvSpPr>
        <p:spPr>
          <a:xfrm>
            <a:off x="9991165" y="5873125"/>
            <a:ext cx="1941128" cy="33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 dirty="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695;p41">
            <a:extLst>
              <a:ext uri="{FF2B5EF4-FFF2-40B4-BE49-F238E27FC236}">
                <a16:creationId xmlns:a16="http://schemas.microsoft.com/office/drawing/2014/main" id="{F6D093CF-D48F-50F4-A24F-0792AD143C48}"/>
              </a:ext>
            </a:extLst>
          </p:cNvPr>
          <p:cNvCxnSpPr>
            <a:cxnSpLocks/>
            <a:stCxn id="109" idx="1"/>
            <a:endCxn id="106" idx="2"/>
          </p:cNvCxnSpPr>
          <p:nvPr/>
        </p:nvCxnSpPr>
        <p:spPr>
          <a:xfrm flipH="1" flipV="1">
            <a:off x="8877612" y="4647060"/>
            <a:ext cx="1113553" cy="1392258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0641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D2C2B-EA3C-DE95-9734-A77FD7340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8884-05F1-031A-4E35-796F98FB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02"/>
            <a:ext cx="10515600" cy="744257"/>
          </a:xfrm>
        </p:spPr>
        <p:txBody>
          <a:bodyPr>
            <a:normAutofit/>
          </a:bodyPr>
          <a:lstStyle/>
          <a:p>
            <a:r>
              <a:rPr lang="en-US" dirty="0"/>
              <a:t>What's Inside a Router: View of a Linecard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66F907-E9A4-C987-9A8F-0BE5154BD3FA}"/>
              </a:ext>
            </a:extLst>
          </p:cNvPr>
          <p:cNvGrpSpPr/>
          <p:nvPr/>
        </p:nvGrpSpPr>
        <p:grpSpPr>
          <a:xfrm>
            <a:off x="486892" y="1499346"/>
            <a:ext cx="6252367" cy="4161865"/>
            <a:chOff x="769852" y="2122890"/>
            <a:chExt cx="3826800" cy="3134150"/>
          </a:xfrm>
        </p:grpSpPr>
        <p:sp>
          <p:nvSpPr>
            <p:cNvPr id="6" name="Google Shape;382;p36">
              <a:extLst>
                <a:ext uri="{FF2B5EF4-FFF2-40B4-BE49-F238E27FC236}">
                  <a16:creationId xmlns:a16="http://schemas.microsoft.com/office/drawing/2014/main" id="{5F61ACF4-86E4-82E6-66B5-25113B5876ED}"/>
                </a:ext>
              </a:extLst>
            </p:cNvPr>
            <p:cNvSpPr/>
            <p:nvPr/>
          </p:nvSpPr>
          <p:spPr>
            <a:xfrm>
              <a:off x="769852" y="2122890"/>
              <a:ext cx="3826800" cy="2289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383;p36">
              <a:extLst>
                <a:ext uri="{FF2B5EF4-FFF2-40B4-BE49-F238E27FC236}">
                  <a16:creationId xmlns:a16="http://schemas.microsoft.com/office/drawing/2014/main" id="{39B9B35A-894E-5946-679C-2068D6C755D5}"/>
                </a:ext>
              </a:extLst>
            </p:cNvPr>
            <p:cNvSpPr/>
            <p:nvPr/>
          </p:nvSpPr>
          <p:spPr>
            <a:xfrm>
              <a:off x="1082427" y="2484640"/>
              <a:ext cx="244500" cy="2445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384;p36">
              <a:extLst>
                <a:ext uri="{FF2B5EF4-FFF2-40B4-BE49-F238E27FC236}">
                  <a16:creationId xmlns:a16="http://schemas.microsoft.com/office/drawing/2014/main" id="{89E6E5D1-1EE3-5798-2891-0DBE5B108A8E}"/>
                </a:ext>
              </a:extLst>
            </p:cNvPr>
            <p:cNvSpPr/>
            <p:nvPr/>
          </p:nvSpPr>
          <p:spPr>
            <a:xfrm>
              <a:off x="1539627" y="2484640"/>
              <a:ext cx="244500" cy="2445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385;p36">
              <a:extLst>
                <a:ext uri="{FF2B5EF4-FFF2-40B4-BE49-F238E27FC236}">
                  <a16:creationId xmlns:a16="http://schemas.microsoft.com/office/drawing/2014/main" id="{B957C504-25E8-4FDE-C0B1-D00EF2CBE17F}"/>
                </a:ext>
              </a:extLst>
            </p:cNvPr>
            <p:cNvSpPr/>
            <p:nvPr/>
          </p:nvSpPr>
          <p:spPr>
            <a:xfrm>
              <a:off x="1996827" y="2484640"/>
              <a:ext cx="244500" cy="2445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386;p36">
              <a:extLst>
                <a:ext uri="{FF2B5EF4-FFF2-40B4-BE49-F238E27FC236}">
                  <a16:creationId xmlns:a16="http://schemas.microsoft.com/office/drawing/2014/main" id="{2436ADDE-91DD-9105-5F46-068B50F0448B}"/>
                </a:ext>
              </a:extLst>
            </p:cNvPr>
            <p:cNvSpPr/>
            <p:nvPr/>
          </p:nvSpPr>
          <p:spPr>
            <a:xfrm>
              <a:off x="2454027" y="2484640"/>
              <a:ext cx="244500" cy="2445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387;p36">
              <a:extLst>
                <a:ext uri="{FF2B5EF4-FFF2-40B4-BE49-F238E27FC236}">
                  <a16:creationId xmlns:a16="http://schemas.microsoft.com/office/drawing/2014/main" id="{E3D8DC46-A2F4-729B-0E81-20C783A5E743}"/>
                </a:ext>
              </a:extLst>
            </p:cNvPr>
            <p:cNvSpPr/>
            <p:nvPr/>
          </p:nvSpPr>
          <p:spPr>
            <a:xfrm>
              <a:off x="2911227" y="2484640"/>
              <a:ext cx="244500" cy="2445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388;p36">
              <a:extLst>
                <a:ext uri="{FF2B5EF4-FFF2-40B4-BE49-F238E27FC236}">
                  <a16:creationId xmlns:a16="http://schemas.microsoft.com/office/drawing/2014/main" id="{8B164C2F-F9E4-3B47-04CE-950F12DEE5F9}"/>
                </a:ext>
              </a:extLst>
            </p:cNvPr>
            <p:cNvSpPr/>
            <p:nvPr/>
          </p:nvSpPr>
          <p:spPr>
            <a:xfrm>
              <a:off x="3368427" y="2484640"/>
              <a:ext cx="244500" cy="2445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389;p36">
              <a:extLst>
                <a:ext uri="{FF2B5EF4-FFF2-40B4-BE49-F238E27FC236}">
                  <a16:creationId xmlns:a16="http://schemas.microsoft.com/office/drawing/2014/main" id="{7DE47377-0CAF-243F-38C0-D8A51BEC206E}"/>
                </a:ext>
              </a:extLst>
            </p:cNvPr>
            <p:cNvSpPr/>
            <p:nvPr/>
          </p:nvSpPr>
          <p:spPr>
            <a:xfrm>
              <a:off x="3749427" y="2242840"/>
              <a:ext cx="722700" cy="4863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CPU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" name="Google Shape;390;p36">
              <a:extLst>
                <a:ext uri="{FF2B5EF4-FFF2-40B4-BE49-F238E27FC236}">
                  <a16:creationId xmlns:a16="http://schemas.microsoft.com/office/drawing/2014/main" id="{560D0B7A-8D06-2BCA-A9B1-6685C17FA23C}"/>
                </a:ext>
              </a:extLst>
            </p:cNvPr>
            <p:cNvCxnSpPr>
              <a:stCxn id="7" idx="2"/>
              <a:endCxn id="17" idx="0"/>
            </p:cNvCxnSpPr>
            <p:nvPr/>
          </p:nvCxnSpPr>
          <p:spPr>
            <a:xfrm>
              <a:off x="1204677" y="2729140"/>
              <a:ext cx="457200" cy="20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392;p36">
              <a:extLst>
                <a:ext uri="{FF2B5EF4-FFF2-40B4-BE49-F238E27FC236}">
                  <a16:creationId xmlns:a16="http://schemas.microsoft.com/office/drawing/2014/main" id="{53659B94-227D-876D-F22D-C9DE442B1FAC}"/>
                </a:ext>
              </a:extLst>
            </p:cNvPr>
            <p:cNvCxnSpPr>
              <a:stCxn id="8" idx="2"/>
              <a:endCxn id="17" idx="0"/>
            </p:cNvCxnSpPr>
            <p:nvPr/>
          </p:nvCxnSpPr>
          <p:spPr>
            <a:xfrm>
              <a:off x="1661877" y="2729140"/>
              <a:ext cx="0" cy="20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393;p36">
              <a:extLst>
                <a:ext uri="{FF2B5EF4-FFF2-40B4-BE49-F238E27FC236}">
                  <a16:creationId xmlns:a16="http://schemas.microsoft.com/office/drawing/2014/main" id="{A69E565F-C57E-791C-60C3-7CDB21EFE67E}"/>
                </a:ext>
              </a:extLst>
            </p:cNvPr>
            <p:cNvCxnSpPr>
              <a:stCxn id="9" idx="2"/>
              <a:endCxn id="17" idx="0"/>
            </p:cNvCxnSpPr>
            <p:nvPr/>
          </p:nvCxnSpPr>
          <p:spPr>
            <a:xfrm flipH="1">
              <a:off x="1661877" y="2729140"/>
              <a:ext cx="457200" cy="20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391;p36">
              <a:extLst>
                <a:ext uri="{FF2B5EF4-FFF2-40B4-BE49-F238E27FC236}">
                  <a16:creationId xmlns:a16="http://schemas.microsoft.com/office/drawing/2014/main" id="{A04D0A67-0645-76FE-474C-A51ADEDD8D1E}"/>
                </a:ext>
              </a:extLst>
            </p:cNvPr>
            <p:cNvSpPr/>
            <p:nvPr/>
          </p:nvSpPr>
          <p:spPr>
            <a:xfrm>
              <a:off x="1082427" y="2933440"/>
              <a:ext cx="1158900" cy="7782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Forwarding Chip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" name="Google Shape;394;p36">
              <a:extLst>
                <a:ext uri="{FF2B5EF4-FFF2-40B4-BE49-F238E27FC236}">
                  <a16:creationId xmlns:a16="http://schemas.microsoft.com/office/drawing/2014/main" id="{AED6B399-626C-387A-1A11-3A0E573ABF80}"/>
                </a:ext>
              </a:extLst>
            </p:cNvPr>
            <p:cNvCxnSpPr>
              <a:stCxn id="10" idx="2"/>
              <a:endCxn id="21" idx="0"/>
            </p:cNvCxnSpPr>
            <p:nvPr/>
          </p:nvCxnSpPr>
          <p:spPr>
            <a:xfrm>
              <a:off x="2576277" y="2729140"/>
              <a:ext cx="457200" cy="20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396;p36">
              <a:extLst>
                <a:ext uri="{FF2B5EF4-FFF2-40B4-BE49-F238E27FC236}">
                  <a16:creationId xmlns:a16="http://schemas.microsoft.com/office/drawing/2014/main" id="{87430692-861A-8303-6373-E486FBAADA35}"/>
                </a:ext>
              </a:extLst>
            </p:cNvPr>
            <p:cNvCxnSpPr>
              <a:stCxn id="11" idx="2"/>
              <a:endCxn id="21" idx="0"/>
            </p:cNvCxnSpPr>
            <p:nvPr/>
          </p:nvCxnSpPr>
          <p:spPr>
            <a:xfrm>
              <a:off x="3033477" y="2729140"/>
              <a:ext cx="0" cy="20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97;p36">
              <a:extLst>
                <a:ext uri="{FF2B5EF4-FFF2-40B4-BE49-F238E27FC236}">
                  <a16:creationId xmlns:a16="http://schemas.microsoft.com/office/drawing/2014/main" id="{CE1AAF0E-EC4B-C814-10BC-110E4F329EAF}"/>
                </a:ext>
              </a:extLst>
            </p:cNvPr>
            <p:cNvCxnSpPr>
              <a:stCxn id="12" idx="2"/>
              <a:endCxn id="21" idx="0"/>
            </p:cNvCxnSpPr>
            <p:nvPr/>
          </p:nvCxnSpPr>
          <p:spPr>
            <a:xfrm flipH="1">
              <a:off x="3033477" y="2729140"/>
              <a:ext cx="457200" cy="20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395;p36">
              <a:extLst>
                <a:ext uri="{FF2B5EF4-FFF2-40B4-BE49-F238E27FC236}">
                  <a16:creationId xmlns:a16="http://schemas.microsoft.com/office/drawing/2014/main" id="{20D7CEC2-F32A-4939-21FC-D062073791ED}"/>
                </a:ext>
              </a:extLst>
            </p:cNvPr>
            <p:cNvSpPr/>
            <p:nvPr/>
          </p:nvSpPr>
          <p:spPr>
            <a:xfrm>
              <a:off x="2454027" y="2933440"/>
              <a:ext cx="1158900" cy="7782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Forwarding Chip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398;p36">
              <a:extLst>
                <a:ext uri="{FF2B5EF4-FFF2-40B4-BE49-F238E27FC236}">
                  <a16:creationId xmlns:a16="http://schemas.microsoft.com/office/drawing/2014/main" id="{DB87B05F-6E03-BE4C-01C1-2F508DAAE05B}"/>
                </a:ext>
              </a:extLst>
            </p:cNvPr>
            <p:cNvSpPr/>
            <p:nvPr/>
          </p:nvSpPr>
          <p:spPr>
            <a:xfrm>
              <a:off x="1082427" y="3936740"/>
              <a:ext cx="2530500" cy="7782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Fabric Chip(s)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" name="Google Shape;399;p36">
              <a:extLst>
                <a:ext uri="{FF2B5EF4-FFF2-40B4-BE49-F238E27FC236}">
                  <a16:creationId xmlns:a16="http://schemas.microsoft.com/office/drawing/2014/main" id="{0D2DC3CC-2BA5-D6D7-00C3-FFE2B0D6D165}"/>
                </a:ext>
              </a:extLst>
            </p:cNvPr>
            <p:cNvCxnSpPr/>
            <p:nvPr/>
          </p:nvCxnSpPr>
          <p:spPr>
            <a:xfrm>
              <a:off x="2347677" y="4714940"/>
              <a:ext cx="0" cy="54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400;p36">
              <a:extLst>
                <a:ext uri="{FF2B5EF4-FFF2-40B4-BE49-F238E27FC236}">
                  <a16:creationId xmlns:a16="http://schemas.microsoft.com/office/drawing/2014/main" id="{138FCA42-41D5-47A7-AE02-FD69EA54CEDC}"/>
                </a:ext>
              </a:extLst>
            </p:cNvPr>
            <p:cNvSpPr txBox="1"/>
            <p:nvPr/>
          </p:nvSpPr>
          <p:spPr>
            <a:xfrm>
              <a:off x="2427052" y="5041640"/>
              <a:ext cx="76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Fabric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5" name="Google Shape;401;p36">
            <a:extLst>
              <a:ext uri="{FF2B5EF4-FFF2-40B4-BE49-F238E27FC236}">
                <a16:creationId xmlns:a16="http://schemas.microsoft.com/office/drawing/2014/main" id="{7CEA5BF4-5F04-90CC-73A7-FE4781E18553}"/>
              </a:ext>
            </a:extLst>
          </p:cNvPr>
          <p:cNvCxnSpPr>
            <a:cxnSpLocks/>
            <a:stCxn id="26" idx="1"/>
            <a:endCxn id="21" idx="3"/>
          </p:cNvCxnSpPr>
          <p:nvPr/>
        </p:nvCxnSpPr>
        <p:spPr>
          <a:xfrm flipH="1">
            <a:off x="5132013" y="3092371"/>
            <a:ext cx="2626933" cy="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402;p36">
            <a:extLst>
              <a:ext uri="{FF2B5EF4-FFF2-40B4-BE49-F238E27FC236}">
                <a16:creationId xmlns:a16="http://schemas.microsoft.com/office/drawing/2014/main" id="{A7A88286-3E01-D419-8BB7-A9305A5C1D68}"/>
              </a:ext>
            </a:extLst>
          </p:cNvPr>
          <p:cNvSpPr txBox="1"/>
          <p:nvPr/>
        </p:nvSpPr>
        <p:spPr>
          <a:xfrm>
            <a:off x="7758946" y="2723559"/>
            <a:ext cx="3321429" cy="73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Specialized hardware optimized to forward packets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" name="Google Shape;403;p36">
            <a:extLst>
              <a:ext uri="{FF2B5EF4-FFF2-40B4-BE49-F238E27FC236}">
                <a16:creationId xmlns:a16="http://schemas.microsoft.com/office/drawing/2014/main" id="{EA74E5F0-7013-F9B4-A05B-5B463E5E8CF3}"/>
              </a:ext>
            </a:extLst>
          </p:cNvPr>
          <p:cNvCxnSpPr>
            <a:cxnSpLocks/>
            <a:stCxn id="28" idx="1"/>
            <a:endCxn id="22" idx="3"/>
          </p:cNvCxnSpPr>
          <p:nvPr/>
        </p:nvCxnSpPr>
        <p:spPr>
          <a:xfrm flipH="1">
            <a:off x="5132013" y="4424662"/>
            <a:ext cx="2626934" cy="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404;p36">
            <a:extLst>
              <a:ext uri="{FF2B5EF4-FFF2-40B4-BE49-F238E27FC236}">
                <a16:creationId xmlns:a16="http://schemas.microsoft.com/office/drawing/2014/main" id="{E074BDFD-A07D-FA97-109C-568FB5C6A3C2}"/>
              </a:ext>
            </a:extLst>
          </p:cNvPr>
          <p:cNvSpPr txBox="1"/>
          <p:nvPr/>
        </p:nvSpPr>
        <p:spPr>
          <a:xfrm>
            <a:off x="7758947" y="4055850"/>
            <a:ext cx="3321428" cy="73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Sends packets into the fabric, to other ports on the router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352;p35">
            <a:extLst>
              <a:ext uri="{FF2B5EF4-FFF2-40B4-BE49-F238E27FC236}">
                <a16:creationId xmlns:a16="http://schemas.microsoft.com/office/drawing/2014/main" id="{8FC71E62-4C1D-3784-D43C-A4EF3181DFC4}"/>
              </a:ext>
            </a:extLst>
          </p:cNvPr>
          <p:cNvSpPr/>
          <p:nvPr/>
        </p:nvSpPr>
        <p:spPr>
          <a:xfrm rot="5400000">
            <a:off x="2561092" y="4670939"/>
            <a:ext cx="982291" cy="2962835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8774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D4464-1F26-D2D9-7C68-29FF7226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A19E-0D65-B35D-27A5-FFD59FB8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02"/>
            <a:ext cx="10515600" cy="744257"/>
          </a:xfrm>
        </p:spPr>
        <p:txBody>
          <a:bodyPr>
            <a:normAutofit/>
          </a:bodyPr>
          <a:lstStyle/>
          <a:p>
            <a:r>
              <a:rPr lang="en-US" dirty="0"/>
              <a:t>What's Inside a Router: Data Plane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FB7E4B-AF54-D7E1-0D11-4FDADC32400E}"/>
              </a:ext>
            </a:extLst>
          </p:cNvPr>
          <p:cNvSpPr txBox="1"/>
          <p:nvPr/>
        </p:nvSpPr>
        <p:spPr>
          <a:xfrm>
            <a:off x="-90960" y="1046815"/>
            <a:ext cx="12150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200" b="1" i="1" dirty="0"/>
              <a:t>Data plane/Forwarding</a:t>
            </a:r>
            <a:r>
              <a:rPr lang="en-US" sz="2200" i="1" dirty="0"/>
              <a:t>: Packet travels from port to port, via forwarding chips and fabric (chips)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C78622-7BE8-2853-8A49-38D043BFD8E7}"/>
              </a:ext>
            </a:extLst>
          </p:cNvPr>
          <p:cNvGrpSpPr/>
          <p:nvPr/>
        </p:nvGrpSpPr>
        <p:grpSpPr>
          <a:xfrm>
            <a:off x="1981200" y="1748937"/>
            <a:ext cx="8229600" cy="4572000"/>
            <a:chOff x="1505500" y="1943920"/>
            <a:chExt cx="6377300" cy="3891300"/>
          </a:xfrm>
        </p:grpSpPr>
        <p:sp>
          <p:nvSpPr>
            <p:cNvPr id="3" name="Google Shape;475;p38">
              <a:extLst>
                <a:ext uri="{FF2B5EF4-FFF2-40B4-BE49-F238E27FC236}">
                  <a16:creationId xmlns:a16="http://schemas.microsoft.com/office/drawing/2014/main" id="{FD464DCE-7060-AF29-F197-0DEB6715DE51}"/>
                </a:ext>
              </a:extLst>
            </p:cNvPr>
            <p:cNvSpPr/>
            <p:nvPr/>
          </p:nvSpPr>
          <p:spPr>
            <a:xfrm>
              <a:off x="1566900" y="1943920"/>
              <a:ext cx="6248400" cy="38913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76;p38">
              <a:extLst>
                <a:ext uri="{FF2B5EF4-FFF2-40B4-BE49-F238E27FC236}">
                  <a16:creationId xmlns:a16="http://schemas.microsoft.com/office/drawing/2014/main" id="{424CA87A-3855-6809-C6AA-4C0C1098BFFE}"/>
                </a:ext>
              </a:extLst>
            </p:cNvPr>
            <p:cNvSpPr/>
            <p:nvPr/>
          </p:nvSpPr>
          <p:spPr>
            <a:xfrm>
              <a:off x="1650525" y="2953095"/>
              <a:ext cx="1473300" cy="2655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77;p38">
              <a:extLst>
                <a:ext uri="{FF2B5EF4-FFF2-40B4-BE49-F238E27FC236}">
                  <a16:creationId xmlns:a16="http://schemas.microsoft.com/office/drawing/2014/main" id="{8D01F8AC-F09C-5754-D3C7-A86A802C4CA6}"/>
                </a:ext>
              </a:extLst>
            </p:cNvPr>
            <p:cNvSpPr/>
            <p:nvPr/>
          </p:nvSpPr>
          <p:spPr>
            <a:xfrm>
              <a:off x="1505500" y="3257145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8;p38">
              <a:extLst>
                <a:ext uri="{FF2B5EF4-FFF2-40B4-BE49-F238E27FC236}">
                  <a16:creationId xmlns:a16="http://schemas.microsoft.com/office/drawing/2014/main" id="{51B89D6D-3875-61F4-DE38-B206B44BB464}"/>
                </a:ext>
              </a:extLst>
            </p:cNvPr>
            <p:cNvSpPr/>
            <p:nvPr/>
          </p:nvSpPr>
          <p:spPr>
            <a:xfrm>
              <a:off x="1505500" y="3464870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9;p38">
              <a:extLst>
                <a:ext uri="{FF2B5EF4-FFF2-40B4-BE49-F238E27FC236}">
                  <a16:creationId xmlns:a16="http://schemas.microsoft.com/office/drawing/2014/main" id="{A3091BEC-2671-5B50-9670-6FE64241FF7B}"/>
                </a:ext>
              </a:extLst>
            </p:cNvPr>
            <p:cNvSpPr/>
            <p:nvPr/>
          </p:nvSpPr>
          <p:spPr>
            <a:xfrm>
              <a:off x="1505500" y="3672595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0;p38">
              <a:extLst>
                <a:ext uri="{FF2B5EF4-FFF2-40B4-BE49-F238E27FC236}">
                  <a16:creationId xmlns:a16="http://schemas.microsoft.com/office/drawing/2014/main" id="{CC867604-F313-B852-362C-4CDCFE0EB7FA}"/>
                </a:ext>
              </a:extLst>
            </p:cNvPr>
            <p:cNvSpPr/>
            <p:nvPr/>
          </p:nvSpPr>
          <p:spPr>
            <a:xfrm>
              <a:off x="1505500" y="3880320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1;p38">
              <a:extLst>
                <a:ext uri="{FF2B5EF4-FFF2-40B4-BE49-F238E27FC236}">
                  <a16:creationId xmlns:a16="http://schemas.microsoft.com/office/drawing/2014/main" id="{9C596731-5C58-6080-D72E-F8F079CCB6E0}"/>
                </a:ext>
              </a:extLst>
            </p:cNvPr>
            <p:cNvSpPr/>
            <p:nvPr/>
          </p:nvSpPr>
          <p:spPr>
            <a:xfrm>
              <a:off x="1505500" y="4088045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2;p38">
              <a:extLst>
                <a:ext uri="{FF2B5EF4-FFF2-40B4-BE49-F238E27FC236}">
                  <a16:creationId xmlns:a16="http://schemas.microsoft.com/office/drawing/2014/main" id="{52F19C58-6122-8B14-DFEE-D07C25DE5EB7}"/>
                </a:ext>
              </a:extLst>
            </p:cNvPr>
            <p:cNvSpPr/>
            <p:nvPr/>
          </p:nvSpPr>
          <p:spPr>
            <a:xfrm>
              <a:off x="1505500" y="4295770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3;p38">
              <a:extLst>
                <a:ext uri="{FF2B5EF4-FFF2-40B4-BE49-F238E27FC236}">
                  <a16:creationId xmlns:a16="http://schemas.microsoft.com/office/drawing/2014/main" id="{EBCD62A5-DC66-250A-D4F9-00013A916394}"/>
                </a:ext>
              </a:extLst>
            </p:cNvPr>
            <p:cNvSpPr/>
            <p:nvPr/>
          </p:nvSpPr>
          <p:spPr>
            <a:xfrm>
              <a:off x="1505500" y="4503495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4;p38">
              <a:extLst>
                <a:ext uri="{FF2B5EF4-FFF2-40B4-BE49-F238E27FC236}">
                  <a16:creationId xmlns:a16="http://schemas.microsoft.com/office/drawing/2014/main" id="{506374A5-B94A-A922-FA3F-422BCE1ED518}"/>
                </a:ext>
              </a:extLst>
            </p:cNvPr>
            <p:cNvSpPr/>
            <p:nvPr/>
          </p:nvSpPr>
          <p:spPr>
            <a:xfrm>
              <a:off x="1505500" y="4711220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5;p38">
              <a:extLst>
                <a:ext uri="{FF2B5EF4-FFF2-40B4-BE49-F238E27FC236}">
                  <a16:creationId xmlns:a16="http://schemas.microsoft.com/office/drawing/2014/main" id="{B58B7BC9-F6DC-E381-7BDF-A59A267B34EC}"/>
                </a:ext>
              </a:extLst>
            </p:cNvPr>
            <p:cNvSpPr/>
            <p:nvPr/>
          </p:nvSpPr>
          <p:spPr>
            <a:xfrm>
              <a:off x="3621925" y="2074620"/>
              <a:ext cx="1971000" cy="981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6;p38">
              <a:extLst>
                <a:ext uri="{FF2B5EF4-FFF2-40B4-BE49-F238E27FC236}">
                  <a16:creationId xmlns:a16="http://schemas.microsoft.com/office/drawing/2014/main" id="{C5F8E8AB-6364-C55D-BBB9-FA168DB299CA}"/>
                </a:ext>
              </a:extLst>
            </p:cNvPr>
            <p:cNvSpPr/>
            <p:nvPr/>
          </p:nvSpPr>
          <p:spPr>
            <a:xfrm>
              <a:off x="2010213" y="5145145"/>
              <a:ext cx="753900" cy="3666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Local CPU (x86)</a:t>
              </a:r>
              <a:endParaRPr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487;p38">
              <a:extLst>
                <a:ext uri="{FF2B5EF4-FFF2-40B4-BE49-F238E27FC236}">
                  <a16:creationId xmlns:a16="http://schemas.microsoft.com/office/drawing/2014/main" id="{4967F244-ABF7-E8FD-2C17-84EC2396893F}"/>
                </a:ext>
              </a:extLst>
            </p:cNvPr>
            <p:cNvSpPr/>
            <p:nvPr/>
          </p:nvSpPr>
          <p:spPr>
            <a:xfrm>
              <a:off x="4137175" y="2481120"/>
              <a:ext cx="940500" cy="4737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Control Processor (x86)</a:t>
              </a:r>
              <a:endParaRPr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488;p38">
              <a:extLst>
                <a:ext uri="{FF2B5EF4-FFF2-40B4-BE49-F238E27FC236}">
                  <a16:creationId xmlns:a16="http://schemas.microsoft.com/office/drawing/2014/main" id="{E1D9DD0C-5663-C9FA-165B-9971291A6938}"/>
                </a:ext>
              </a:extLst>
            </p:cNvPr>
            <p:cNvSpPr/>
            <p:nvPr/>
          </p:nvSpPr>
          <p:spPr>
            <a:xfrm rot="10800000">
              <a:off x="6250900" y="2953095"/>
              <a:ext cx="1473300" cy="2655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9;p38">
              <a:extLst>
                <a:ext uri="{FF2B5EF4-FFF2-40B4-BE49-F238E27FC236}">
                  <a16:creationId xmlns:a16="http://schemas.microsoft.com/office/drawing/2014/main" id="{DF72397E-EEAA-56D4-26D8-71D345EEB174}"/>
                </a:ext>
              </a:extLst>
            </p:cNvPr>
            <p:cNvSpPr/>
            <p:nvPr/>
          </p:nvSpPr>
          <p:spPr>
            <a:xfrm rot="10800000">
              <a:off x="7599300" y="4688695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90;p38">
              <a:extLst>
                <a:ext uri="{FF2B5EF4-FFF2-40B4-BE49-F238E27FC236}">
                  <a16:creationId xmlns:a16="http://schemas.microsoft.com/office/drawing/2014/main" id="{8AA07678-16D1-110C-FD52-6AD84D48811D}"/>
                </a:ext>
              </a:extLst>
            </p:cNvPr>
            <p:cNvSpPr/>
            <p:nvPr/>
          </p:nvSpPr>
          <p:spPr>
            <a:xfrm rot="10800000">
              <a:off x="7599300" y="4480970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91;p38">
              <a:extLst>
                <a:ext uri="{FF2B5EF4-FFF2-40B4-BE49-F238E27FC236}">
                  <a16:creationId xmlns:a16="http://schemas.microsoft.com/office/drawing/2014/main" id="{3048D490-F980-1CC7-EE3E-6D6739242A02}"/>
                </a:ext>
              </a:extLst>
            </p:cNvPr>
            <p:cNvSpPr/>
            <p:nvPr/>
          </p:nvSpPr>
          <p:spPr>
            <a:xfrm rot="10800000">
              <a:off x="7599300" y="4273245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92;p38">
              <a:extLst>
                <a:ext uri="{FF2B5EF4-FFF2-40B4-BE49-F238E27FC236}">
                  <a16:creationId xmlns:a16="http://schemas.microsoft.com/office/drawing/2014/main" id="{2B575894-653E-FDF1-CDCF-F3622E281949}"/>
                </a:ext>
              </a:extLst>
            </p:cNvPr>
            <p:cNvSpPr/>
            <p:nvPr/>
          </p:nvSpPr>
          <p:spPr>
            <a:xfrm rot="10800000">
              <a:off x="7599300" y="4065520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93;p38">
              <a:extLst>
                <a:ext uri="{FF2B5EF4-FFF2-40B4-BE49-F238E27FC236}">
                  <a16:creationId xmlns:a16="http://schemas.microsoft.com/office/drawing/2014/main" id="{413A52EC-AB9A-59CF-A5BF-8E0C005BEC49}"/>
                </a:ext>
              </a:extLst>
            </p:cNvPr>
            <p:cNvSpPr/>
            <p:nvPr/>
          </p:nvSpPr>
          <p:spPr>
            <a:xfrm rot="10800000">
              <a:off x="7599300" y="3857795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94;p38">
              <a:extLst>
                <a:ext uri="{FF2B5EF4-FFF2-40B4-BE49-F238E27FC236}">
                  <a16:creationId xmlns:a16="http://schemas.microsoft.com/office/drawing/2014/main" id="{34573C15-0A48-C238-EB5B-1D558C2C266C}"/>
                </a:ext>
              </a:extLst>
            </p:cNvPr>
            <p:cNvSpPr/>
            <p:nvPr/>
          </p:nvSpPr>
          <p:spPr>
            <a:xfrm rot="10800000">
              <a:off x="7599300" y="3650070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95;p38">
              <a:extLst>
                <a:ext uri="{FF2B5EF4-FFF2-40B4-BE49-F238E27FC236}">
                  <a16:creationId xmlns:a16="http://schemas.microsoft.com/office/drawing/2014/main" id="{FF148A79-D06D-005B-411D-7DC442A55C51}"/>
                </a:ext>
              </a:extLst>
            </p:cNvPr>
            <p:cNvSpPr/>
            <p:nvPr/>
          </p:nvSpPr>
          <p:spPr>
            <a:xfrm rot="10800000">
              <a:off x="7599300" y="3442345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6;p38">
              <a:extLst>
                <a:ext uri="{FF2B5EF4-FFF2-40B4-BE49-F238E27FC236}">
                  <a16:creationId xmlns:a16="http://schemas.microsoft.com/office/drawing/2014/main" id="{1B164B72-CF5F-321C-A321-CDCF392D9843}"/>
                </a:ext>
              </a:extLst>
            </p:cNvPr>
            <p:cNvSpPr/>
            <p:nvPr/>
          </p:nvSpPr>
          <p:spPr>
            <a:xfrm rot="10800000">
              <a:off x="7599300" y="3234620"/>
              <a:ext cx="283500" cy="1524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7;p38">
              <a:extLst>
                <a:ext uri="{FF2B5EF4-FFF2-40B4-BE49-F238E27FC236}">
                  <a16:creationId xmlns:a16="http://schemas.microsoft.com/office/drawing/2014/main" id="{A1BD4D92-1A76-0D56-8957-31F696AD720B}"/>
                </a:ext>
              </a:extLst>
            </p:cNvPr>
            <p:cNvSpPr/>
            <p:nvPr/>
          </p:nvSpPr>
          <p:spPr>
            <a:xfrm>
              <a:off x="6610588" y="5145070"/>
              <a:ext cx="753900" cy="3666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Local CPU (x86)</a:t>
              </a:r>
              <a:endParaRPr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1" name="Google Shape;498;p38">
              <a:extLst>
                <a:ext uri="{FF2B5EF4-FFF2-40B4-BE49-F238E27FC236}">
                  <a16:creationId xmlns:a16="http://schemas.microsoft.com/office/drawing/2014/main" id="{FE2179E8-28C6-F037-95F0-3AECEB42952A}"/>
                </a:ext>
              </a:extLst>
            </p:cNvPr>
            <p:cNvCxnSpPr>
              <a:stCxn id="4" idx="0"/>
              <a:endCxn id="38" idx="1"/>
            </p:cNvCxnSpPr>
            <p:nvPr/>
          </p:nvCxnSpPr>
          <p:spPr>
            <a:xfrm rot="16200000">
              <a:off x="2810775" y="2141895"/>
              <a:ext cx="387600" cy="1234800"/>
            </a:xfrm>
            <a:prstGeom prst="curvedConnector2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2" name="Google Shape;499;p38">
              <a:extLst>
                <a:ext uri="{FF2B5EF4-FFF2-40B4-BE49-F238E27FC236}">
                  <a16:creationId xmlns:a16="http://schemas.microsoft.com/office/drawing/2014/main" id="{67819794-ECCE-A490-47F3-9928F12CBDB7}"/>
                </a:ext>
              </a:extLst>
            </p:cNvPr>
            <p:cNvCxnSpPr>
              <a:stCxn id="38" idx="3"/>
              <a:endCxn id="41" idx="2"/>
            </p:cNvCxnSpPr>
            <p:nvPr/>
          </p:nvCxnSpPr>
          <p:spPr>
            <a:xfrm>
              <a:off x="5592925" y="2565570"/>
              <a:ext cx="1394700" cy="387600"/>
            </a:xfrm>
            <a:prstGeom prst="curvedConnector2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53" name="Google Shape;500;p38">
              <a:extLst>
                <a:ext uri="{FF2B5EF4-FFF2-40B4-BE49-F238E27FC236}">
                  <a16:creationId xmlns:a16="http://schemas.microsoft.com/office/drawing/2014/main" id="{51A0C65F-3278-DF8D-D438-DEF06AD758FB}"/>
                </a:ext>
              </a:extLst>
            </p:cNvPr>
            <p:cNvSpPr txBox="1"/>
            <p:nvPr/>
          </p:nvSpPr>
          <p:spPr>
            <a:xfrm>
              <a:off x="6231625" y="2962583"/>
              <a:ext cx="87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" name="Google Shape;501;p38">
              <a:extLst>
                <a:ext uri="{FF2B5EF4-FFF2-40B4-BE49-F238E27FC236}">
                  <a16:creationId xmlns:a16="http://schemas.microsoft.com/office/drawing/2014/main" id="{A3C59F8F-4BF0-5CB0-7D3B-A90E66D56983}"/>
                </a:ext>
              </a:extLst>
            </p:cNvPr>
            <p:cNvSpPr txBox="1"/>
            <p:nvPr/>
          </p:nvSpPr>
          <p:spPr>
            <a:xfrm>
              <a:off x="1619750" y="2925358"/>
              <a:ext cx="87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" name="Google Shape;502;p38">
              <a:extLst>
                <a:ext uri="{FF2B5EF4-FFF2-40B4-BE49-F238E27FC236}">
                  <a16:creationId xmlns:a16="http://schemas.microsoft.com/office/drawing/2014/main" id="{C90BF837-8DFE-96FD-D90A-4778BA30B389}"/>
                </a:ext>
              </a:extLst>
            </p:cNvPr>
            <p:cNvSpPr txBox="1"/>
            <p:nvPr/>
          </p:nvSpPr>
          <p:spPr>
            <a:xfrm>
              <a:off x="4039050" y="2041670"/>
              <a:ext cx="130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Controller Card</a:t>
              </a:r>
              <a:endParaRPr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" name="Google Shape;503;p38">
              <a:extLst>
                <a:ext uri="{FF2B5EF4-FFF2-40B4-BE49-F238E27FC236}">
                  <a16:creationId xmlns:a16="http://schemas.microsoft.com/office/drawing/2014/main" id="{28E09832-D001-2061-FC53-061760F5DA7E}"/>
                </a:ext>
              </a:extLst>
            </p:cNvPr>
            <p:cNvSpPr txBox="1"/>
            <p:nvPr/>
          </p:nvSpPr>
          <p:spPr>
            <a:xfrm>
              <a:off x="1566900" y="1956095"/>
              <a:ext cx="130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Chassis</a:t>
              </a:r>
              <a:endParaRPr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Google Shape;504;p38">
              <a:extLst>
                <a:ext uri="{FF2B5EF4-FFF2-40B4-BE49-F238E27FC236}">
                  <a16:creationId xmlns:a16="http://schemas.microsoft.com/office/drawing/2014/main" id="{CDDB4E54-8F12-DDD3-BDE0-38B1DD5E87DE}"/>
                </a:ext>
              </a:extLst>
            </p:cNvPr>
            <p:cNvSpPr/>
            <p:nvPr/>
          </p:nvSpPr>
          <p:spPr>
            <a:xfrm>
              <a:off x="1937375" y="3673295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05;p38">
              <a:extLst>
                <a:ext uri="{FF2B5EF4-FFF2-40B4-BE49-F238E27FC236}">
                  <a16:creationId xmlns:a16="http://schemas.microsoft.com/office/drawing/2014/main" id="{EFE273EC-AAD4-D3A2-0DA6-32DD823C2226}"/>
                </a:ext>
              </a:extLst>
            </p:cNvPr>
            <p:cNvSpPr/>
            <p:nvPr/>
          </p:nvSpPr>
          <p:spPr>
            <a:xfrm>
              <a:off x="2031675" y="3574670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Forwarding Chip(s)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506;p38">
              <a:extLst>
                <a:ext uri="{FF2B5EF4-FFF2-40B4-BE49-F238E27FC236}">
                  <a16:creationId xmlns:a16="http://schemas.microsoft.com/office/drawing/2014/main" id="{FF3BE933-6D1D-7449-5D80-BF4803844C72}"/>
                </a:ext>
              </a:extLst>
            </p:cNvPr>
            <p:cNvSpPr/>
            <p:nvPr/>
          </p:nvSpPr>
          <p:spPr>
            <a:xfrm>
              <a:off x="2840125" y="3574670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Fabric Chip(s)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507;p38">
              <a:extLst>
                <a:ext uri="{FF2B5EF4-FFF2-40B4-BE49-F238E27FC236}">
                  <a16:creationId xmlns:a16="http://schemas.microsoft.com/office/drawing/2014/main" id="{F2D7001C-FC01-23FD-0F20-2785EB1FFEBB}"/>
                </a:ext>
              </a:extLst>
            </p:cNvPr>
            <p:cNvSpPr/>
            <p:nvPr/>
          </p:nvSpPr>
          <p:spPr>
            <a:xfrm>
              <a:off x="3835225" y="3187220"/>
              <a:ext cx="1544400" cy="2097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Droid Sans"/>
                  <a:ea typeface="Droid Sans"/>
                  <a:cs typeface="Droid Sans"/>
                  <a:sym typeface="Droid Sans"/>
                </a:rPr>
                <a:t>Fabric</a:t>
              </a:r>
              <a:endParaRPr sz="80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2" name="Google Shape;508;p38">
              <a:extLst>
                <a:ext uri="{FF2B5EF4-FFF2-40B4-BE49-F238E27FC236}">
                  <a16:creationId xmlns:a16="http://schemas.microsoft.com/office/drawing/2014/main" id="{99C3780D-DBFE-6EE4-B85A-BCC552FA6149}"/>
                </a:ext>
              </a:extLst>
            </p:cNvPr>
            <p:cNvSpPr/>
            <p:nvPr/>
          </p:nvSpPr>
          <p:spPr>
            <a:xfrm>
              <a:off x="5811300" y="3574820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Fabric Chip(s)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509;p38">
              <a:extLst>
                <a:ext uri="{FF2B5EF4-FFF2-40B4-BE49-F238E27FC236}">
                  <a16:creationId xmlns:a16="http://schemas.microsoft.com/office/drawing/2014/main" id="{805E453A-0AC2-7F01-0617-1AF37D691DAE}"/>
                </a:ext>
              </a:extLst>
            </p:cNvPr>
            <p:cNvSpPr/>
            <p:nvPr/>
          </p:nvSpPr>
          <p:spPr>
            <a:xfrm>
              <a:off x="3964825" y="3387020"/>
              <a:ext cx="1544400" cy="2097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Droid Sans"/>
                  <a:ea typeface="Droid Sans"/>
                  <a:cs typeface="Droid Sans"/>
                  <a:sym typeface="Droid Sans"/>
                </a:rPr>
                <a:t>Fabric</a:t>
              </a:r>
              <a:endParaRPr sz="800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4" name="Google Shape;510;p38">
              <a:extLst>
                <a:ext uri="{FF2B5EF4-FFF2-40B4-BE49-F238E27FC236}">
                  <a16:creationId xmlns:a16="http://schemas.microsoft.com/office/drawing/2014/main" id="{4893CB5B-A5C0-98DA-E65E-6D49F6BFD624}"/>
                </a:ext>
              </a:extLst>
            </p:cNvPr>
            <p:cNvCxnSpPr>
              <a:stCxn id="60" idx="3"/>
              <a:endCxn id="61" idx="1"/>
            </p:cNvCxnSpPr>
            <p:nvPr/>
          </p:nvCxnSpPr>
          <p:spPr>
            <a:xfrm>
              <a:off x="3551125" y="4065620"/>
              <a:ext cx="284100" cy="170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511;p38">
              <a:extLst>
                <a:ext uri="{FF2B5EF4-FFF2-40B4-BE49-F238E27FC236}">
                  <a16:creationId xmlns:a16="http://schemas.microsoft.com/office/drawing/2014/main" id="{5F7293BE-27CF-AD17-B474-D04080F375C2}"/>
                </a:ext>
              </a:extLst>
            </p:cNvPr>
            <p:cNvCxnSpPr>
              <a:stCxn id="60" idx="3"/>
              <a:endCxn id="63" idx="1"/>
            </p:cNvCxnSpPr>
            <p:nvPr/>
          </p:nvCxnSpPr>
          <p:spPr>
            <a:xfrm>
              <a:off x="3551125" y="4065620"/>
              <a:ext cx="413700" cy="370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512;p38">
              <a:extLst>
                <a:ext uri="{FF2B5EF4-FFF2-40B4-BE49-F238E27FC236}">
                  <a16:creationId xmlns:a16="http://schemas.microsoft.com/office/drawing/2014/main" id="{5A62F741-54E3-0968-07E3-3A2F6FD3D6E3}"/>
                </a:ext>
              </a:extLst>
            </p:cNvPr>
            <p:cNvCxnSpPr>
              <a:stCxn id="60" idx="3"/>
              <a:endCxn id="70" idx="1"/>
            </p:cNvCxnSpPr>
            <p:nvPr/>
          </p:nvCxnSpPr>
          <p:spPr>
            <a:xfrm>
              <a:off x="3551125" y="4065620"/>
              <a:ext cx="543900" cy="55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514;p38">
              <a:extLst>
                <a:ext uri="{FF2B5EF4-FFF2-40B4-BE49-F238E27FC236}">
                  <a16:creationId xmlns:a16="http://schemas.microsoft.com/office/drawing/2014/main" id="{92E9B1EB-AB79-A11A-9F33-85B74A48B7A9}"/>
                </a:ext>
              </a:extLst>
            </p:cNvPr>
            <p:cNvCxnSpPr>
              <a:stCxn id="70" idx="3"/>
              <a:endCxn id="62" idx="1"/>
            </p:cNvCxnSpPr>
            <p:nvPr/>
          </p:nvCxnSpPr>
          <p:spPr>
            <a:xfrm rot="10800000" flipH="1">
              <a:off x="5639400" y="4065770"/>
              <a:ext cx="171900" cy="55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515;p38">
              <a:extLst>
                <a:ext uri="{FF2B5EF4-FFF2-40B4-BE49-F238E27FC236}">
                  <a16:creationId xmlns:a16="http://schemas.microsoft.com/office/drawing/2014/main" id="{BA74D0A6-247E-2BE2-D9ED-D38ECAFBD784}"/>
                </a:ext>
              </a:extLst>
            </p:cNvPr>
            <p:cNvCxnSpPr>
              <a:stCxn id="63" idx="3"/>
              <a:endCxn id="62" idx="1"/>
            </p:cNvCxnSpPr>
            <p:nvPr/>
          </p:nvCxnSpPr>
          <p:spPr>
            <a:xfrm rot="10800000" flipH="1">
              <a:off x="5509225" y="4065770"/>
              <a:ext cx="302100" cy="370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516;p38">
              <a:extLst>
                <a:ext uri="{FF2B5EF4-FFF2-40B4-BE49-F238E27FC236}">
                  <a16:creationId xmlns:a16="http://schemas.microsoft.com/office/drawing/2014/main" id="{DF04F155-AF84-D555-13F6-13F83DAAFBC5}"/>
                </a:ext>
              </a:extLst>
            </p:cNvPr>
            <p:cNvCxnSpPr>
              <a:endCxn id="62" idx="1"/>
            </p:cNvCxnSpPr>
            <p:nvPr/>
          </p:nvCxnSpPr>
          <p:spPr>
            <a:xfrm rot="10800000" flipH="1">
              <a:off x="5379600" y="4065770"/>
              <a:ext cx="431700" cy="170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Google Shape;513;p38">
              <a:extLst>
                <a:ext uri="{FF2B5EF4-FFF2-40B4-BE49-F238E27FC236}">
                  <a16:creationId xmlns:a16="http://schemas.microsoft.com/office/drawing/2014/main" id="{61A9E534-DF19-9DB9-0D46-05A6B6565992}"/>
                </a:ext>
              </a:extLst>
            </p:cNvPr>
            <p:cNvSpPr/>
            <p:nvPr/>
          </p:nvSpPr>
          <p:spPr>
            <a:xfrm>
              <a:off x="4095000" y="3574820"/>
              <a:ext cx="1544400" cy="2097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Fabric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" name="Google Shape;517;p38">
              <a:extLst>
                <a:ext uri="{FF2B5EF4-FFF2-40B4-BE49-F238E27FC236}">
                  <a16:creationId xmlns:a16="http://schemas.microsoft.com/office/drawing/2014/main" id="{F3155EB4-C8C6-B5C9-0719-71709FD5AEDD}"/>
                </a:ext>
              </a:extLst>
            </p:cNvPr>
            <p:cNvSpPr/>
            <p:nvPr/>
          </p:nvSpPr>
          <p:spPr>
            <a:xfrm>
              <a:off x="6610575" y="3607483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518;p38">
              <a:extLst>
                <a:ext uri="{FF2B5EF4-FFF2-40B4-BE49-F238E27FC236}">
                  <a16:creationId xmlns:a16="http://schemas.microsoft.com/office/drawing/2014/main" id="{36DA72FD-7120-FAA6-1BE9-D2865DE8A700}"/>
                </a:ext>
              </a:extLst>
            </p:cNvPr>
            <p:cNvCxnSpPr>
              <a:stCxn id="71" idx="3"/>
              <a:endCxn id="49" idx="3"/>
            </p:cNvCxnSpPr>
            <p:nvPr/>
          </p:nvCxnSpPr>
          <p:spPr>
            <a:xfrm rot="10800000" flipH="1">
              <a:off x="7321575" y="3310933"/>
              <a:ext cx="277800" cy="787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519;p38">
              <a:extLst>
                <a:ext uri="{FF2B5EF4-FFF2-40B4-BE49-F238E27FC236}">
                  <a16:creationId xmlns:a16="http://schemas.microsoft.com/office/drawing/2014/main" id="{8FC6BD05-B7CB-5056-1CB2-654E44DE9392}"/>
                </a:ext>
              </a:extLst>
            </p:cNvPr>
            <p:cNvCxnSpPr>
              <a:stCxn id="71" idx="3"/>
              <a:endCxn id="48" idx="3"/>
            </p:cNvCxnSpPr>
            <p:nvPr/>
          </p:nvCxnSpPr>
          <p:spPr>
            <a:xfrm rot="10800000" flipH="1">
              <a:off x="7321575" y="3518533"/>
              <a:ext cx="277800" cy="579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520;p38">
              <a:extLst>
                <a:ext uri="{FF2B5EF4-FFF2-40B4-BE49-F238E27FC236}">
                  <a16:creationId xmlns:a16="http://schemas.microsoft.com/office/drawing/2014/main" id="{4BA256B3-F416-039F-8A65-0D971C030A72}"/>
                </a:ext>
              </a:extLst>
            </p:cNvPr>
            <p:cNvCxnSpPr>
              <a:stCxn id="71" idx="3"/>
              <a:endCxn id="47" idx="3"/>
            </p:cNvCxnSpPr>
            <p:nvPr/>
          </p:nvCxnSpPr>
          <p:spPr>
            <a:xfrm rot="10800000" flipH="1">
              <a:off x="7321575" y="3726133"/>
              <a:ext cx="277800" cy="372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521;p38">
              <a:extLst>
                <a:ext uri="{FF2B5EF4-FFF2-40B4-BE49-F238E27FC236}">
                  <a16:creationId xmlns:a16="http://schemas.microsoft.com/office/drawing/2014/main" id="{D554A9B2-8278-BEE1-04E1-F29C0B3C593E}"/>
                </a:ext>
              </a:extLst>
            </p:cNvPr>
            <p:cNvCxnSpPr>
              <a:stCxn id="71" idx="3"/>
              <a:endCxn id="46" idx="3"/>
            </p:cNvCxnSpPr>
            <p:nvPr/>
          </p:nvCxnSpPr>
          <p:spPr>
            <a:xfrm rot="10800000" flipH="1">
              <a:off x="7321575" y="3934033"/>
              <a:ext cx="277800" cy="164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" name="Google Shape;522;p38">
              <a:extLst>
                <a:ext uri="{FF2B5EF4-FFF2-40B4-BE49-F238E27FC236}">
                  <a16:creationId xmlns:a16="http://schemas.microsoft.com/office/drawing/2014/main" id="{F6FAC27E-C19D-D56E-5FAC-1F8E5B8A8525}"/>
                </a:ext>
              </a:extLst>
            </p:cNvPr>
            <p:cNvSpPr/>
            <p:nvPr/>
          </p:nvSpPr>
          <p:spPr>
            <a:xfrm>
              <a:off x="6731375" y="3732220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Forwarding Chip(s)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7" name="Google Shape;523;p38">
              <a:extLst>
                <a:ext uri="{FF2B5EF4-FFF2-40B4-BE49-F238E27FC236}">
                  <a16:creationId xmlns:a16="http://schemas.microsoft.com/office/drawing/2014/main" id="{4AF93835-C181-EB51-2B32-F4F0A6E3883A}"/>
                </a:ext>
              </a:extLst>
            </p:cNvPr>
            <p:cNvCxnSpPr>
              <a:stCxn id="76" idx="3"/>
              <a:endCxn id="45" idx="3"/>
            </p:cNvCxnSpPr>
            <p:nvPr/>
          </p:nvCxnSpPr>
          <p:spPr>
            <a:xfrm rot="10800000" flipH="1">
              <a:off x="7442375" y="4141870"/>
              <a:ext cx="156900" cy="81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524;p38">
              <a:extLst>
                <a:ext uri="{FF2B5EF4-FFF2-40B4-BE49-F238E27FC236}">
                  <a16:creationId xmlns:a16="http://schemas.microsoft.com/office/drawing/2014/main" id="{40C199F9-9F9D-B693-84A5-DA301D7C8B1D}"/>
                </a:ext>
              </a:extLst>
            </p:cNvPr>
            <p:cNvCxnSpPr>
              <a:stCxn id="76" idx="3"/>
              <a:endCxn id="44" idx="3"/>
            </p:cNvCxnSpPr>
            <p:nvPr/>
          </p:nvCxnSpPr>
          <p:spPr>
            <a:xfrm>
              <a:off x="7442375" y="4223170"/>
              <a:ext cx="156900" cy="12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525;p38">
              <a:extLst>
                <a:ext uri="{FF2B5EF4-FFF2-40B4-BE49-F238E27FC236}">
                  <a16:creationId xmlns:a16="http://schemas.microsoft.com/office/drawing/2014/main" id="{EAFBA68A-69B1-6EFA-70FF-70DB0D437A33}"/>
                </a:ext>
              </a:extLst>
            </p:cNvPr>
            <p:cNvCxnSpPr>
              <a:stCxn id="76" idx="3"/>
              <a:endCxn id="43" idx="3"/>
            </p:cNvCxnSpPr>
            <p:nvPr/>
          </p:nvCxnSpPr>
          <p:spPr>
            <a:xfrm>
              <a:off x="7442375" y="4223170"/>
              <a:ext cx="156900" cy="333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526;p38">
              <a:extLst>
                <a:ext uri="{FF2B5EF4-FFF2-40B4-BE49-F238E27FC236}">
                  <a16:creationId xmlns:a16="http://schemas.microsoft.com/office/drawing/2014/main" id="{AC32952E-525A-E468-FDBE-ABB1C7E880A2}"/>
                </a:ext>
              </a:extLst>
            </p:cNvPr>
            <p:cNvCxnSpPr>
              <a:stCxn id="76" idx="3"/>
              <a:endCxn id="42" idx="3"/>
            </p:cNvCxnSpPr>
            <p:nvPr/>
          </p:nvCxnSpPr>
          <p:spPr>
            <a:xfrm>
              <a:off x="7442375" y="4223170"/>
              <a:ext cx="156900" cy="54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527;p38">
              <a:extLst>
                <a:ext uri="{FF2B5EF4-FFF2-40B4-BE49-F238E27FC236}">
                  <a16:creationId xmlns:a16="http://schemas.microsoft.com/office/drawing/2014/main" id="{915EFBF0-C165-F329-D5A2-C58D9551CEAA}"/>
                </a:ext>
              </a:extLst>
            </p:cNvPr>
            <p:cNvCxnSpPr>
              <a:stCxn id="37" idx="3"/>
              <a:endCxn id="58" idx="1"/>
            </p:cNvCxnSpPr>
            <p:nvPr/>
          </p:nvCxnSpPr>
          <p:spPr>
            <a:xfrm rot="10800000" flipH="1">
              <a:off x="1789000" y="4164320"/>
              <a:ext cx="148500" cy="623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528;p38">
              <a:extLst>
                <a:ext uri="{FF2B5EF4-FFF2-40B4-BE49-F238E27FC236}">
                  <a16:creationId xmlns:a16="http://schemas.microsoft.com/office/drawing/2014/main" id="{2607F331-2146-CB93-F3DD-58F688A12246}"/>
                </a:ext>
              </a:extLst>
            </p:cNvPr>
            <p:cNvCxnSpPr>
              <a:stCxn id="36" idx="3"/>
              <a:endCxn id="58" idx="1"/>
            </p:cNvCxnSpPr>
            <p:nvPr/>
          </p:nvCxnSpPr>
          <p:spPr>
            <a:xfrm rot="10800000" flipH="1">
              <a:off x="1789000" y="4164195"/>
              <a:ext cx="148500" cy="415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529;p38">
              <a:extLst>
                <a:ext uri="{FF2B5EF4-FFF2-40B4-BE49-F238E27FC236}">
                  <a16:creationId xmlns:a16="http://schemas.microsoft.com/office/drawing/2014/main" id="{A9DB3B27-0D5E-8739-5931-A40C606DE8B1}"/>
                </a:ext>
              </a:extLst>
            </p:cNvPr>
            <p:cNvCxnSpPr>
              <a:stCxn id="34" idx="3"/>
              <a:endCxn id="58" idx="1"/>
            </p:cNvCxnSpPr>
            <p:nvPr/>
          </p:nvCxnSpPr>
          <p:spPr>
            <a:xfrm rot="10800000" flipH="1">
              <a:off x="1789000" y="4164370"/>
              <a:ext cx="148500" cy="207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530;p38">
              <a:extLst>
                <a:ext uri="{FF2B5EF4-FFF2-40B4-BE49-F238E27FC236}">
                  <a16:creationId xmlns:a16="http://schemas.microsoft.com/office/drawing/2014/main" id="{C0A0B34E-8D87-CBB1-8B12-8DF231A54051}"/>
                </a:ext>
              </a:extLst>
            </p:cNvPr>
            <p:cNvCxnSpPr>
              <a:stCxn id="33" idx="3"/>
              <a:endCxn id="58" idx="1"/>
            </p:cNvCxnSpPr>
            <p:nvPr/>
          </p:nvCxnSpPr>
          <p:spPr>
            <a:xfrm>
              <a:off x="1789000" y="4164245"/>
              <a:ext cx="148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531;p38">
              <a:extLst>
                <a:ext uri="{FF2B5EF4-FFF2-40B4-BE49-F238E27FC236}">
                  <a16:creationId xmlns:a16="http://schemas.microsoft.com/office/drawing/2014/main" id="{0DB68AFB-5EA4-FB9E-BA23-0AE0B97489BB}"/>
                </a:ext>
              </a:extLst>
            </p:cNvPr>
            <p:cNvCxnSpPr>
              <a:stCxn id="5" idx="3"/>
              <a:endCxn id="59" idx="1"/>
            </p:cNvCxnSpPr>
            <p:nvPr/>
          </p:nvCxnSpPr>
          <p:spPr>
            <a:xfrm>
              <a:off x="1789000" y="3333345"/>
              <a:ext cx="242700" cy="732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532;p38">
              <a:extLst>
                <a:ext uri="{FF2B5EF4-FFF2-40B4-BE49-F238E27FC236}">
                  <a16:creationId xmlns:a16="http://schemas.microsoft.com/office/drawing/2014/main" id="{36DB36B8-657C-73FA-D13A-4AACC9A7701E}"/>
                </a:ext>
              </a:extLst>
            </p:cNvPr>
            <p:cNvCxnSpPr>
              <a:stCxn id="30" idx="3"/>
              <a:endCxn id="59" idx="1"/>
            </p:cNvCxnSpPr>
            <p:nvPr/>
          </p:nvCxnSpPr>
          <p:spPr>
            <a:xfrm>
              <a:off x="1789000" y="3541070"/>
              <a:ext cx="242700" cy="5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533;p38">
              <a:extLst>
                <a:ext uri="{FF2B5EF4-FFF2-40B4-BE49-F238E27FC236}">
                  <a16:creationId xmlns:a16="http://schemas.microsoft.com/office/drawing/2014/main" id="{E2362C00-4331-287E-E49B-9FD6AB9FAFBA}"/>
                </a:ext>
              </a:extLst>
            </p:cNvPr>
            <p:cNvCxnSpPr>
              <a:stCxn id="31" idx="3"/>
              <a:endCxn id="59" idx="1"/>
            </p:cNvCxnSpPr>
            <p:nvPr/>
          </p:nvCxnSpPr>
          <p:spPr>
            <a:xfrm>
              <a:off x="1789000" y="3748795"/>
              <a:ext cx="242700" cy="316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534;p38">
              <a:extLst>
                <a:ext uri="{FF2B5EF4-FFF2-40B4-BE49-F238E27FC236}">
                  <a16:creationId xmlns:a16="http://schemas.microsoft.com/office/drawing/2014/main" id="{B89DB584-674A-27D2-A9F1-D0521B07F8C8}"/>
                </a:ext>
              </a:extLst>
            </p:cNvPr>
            <p:cNvCxnSpPr>
              <a:stCxn id="32" idx="3"/>
              <a:endCxn id="59" idx="1"/>
            </p:cNvCxnSpPr>
            <p:nvPr/>
          </p:nvCxnSpPr>
          <p:spPr>
            <a:xfrm>
              <a:off x="1789000" y="3956520"/>
              <a:ext cx="242700" cy="109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4275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F03CF-9B63-680F-A302-BE6BC78B4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9566-ACD3-D1BA-867A-405684D0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02"/>
            <a:ext cx="10515600" cy="744257"/>
          </a:xfrm>
        </p:spPr>
        <p:txBody>
          <a:bodyPr>
            <a:normAutofit/>
          </a:bodyPr>
          <a:lstStyle/>
          <a:p>
            <a:r>
              <a:rPr lang="en-US" dirty="0"/>
              <a:t>What's Inside a Router: Data Plane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4FA4C9-19AC-C6C3-3E4B-A3F4DD3D8045}"/>
              </a:ext>
            </a:extLst>
          </p:cNvPr>
          <p:cNvSpPr txBox="1"/>
          <p:nvPr/>
        </p:nvSpPr>
        <p:spPr>
          <a:xfrm>
            <a:off x="-433137" y="1078090"/>
            <a:ext cx="127213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200" b="1" i="1" dirty="0"/>
              <a:t>Control plane/Routing</a:t>
            </a:r>
            <a:r>
              <a:rPr lang="en-US" sz="2200" i="1" dirty="0"/>
              <a:t>: Controller card talks with other routers, and programs linecards with routes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28255E6-B558-FECD-0F51-BBE2E46C9683}"/>
              </a:ext>
            </a:extLst>
          </p:cNvPr>
          <p:cNvGrpSpPr/>
          <p:nvPr/>
        </p:nvGrpSpPr>
        <p:grpSpPr>
          <a:xfrm>
            <a:off x="1947990" y="1847479"/>
            <a:ext cx="9144000" cy="4572000"/>
            <a:chOff x="1391200" y="1017725"/>
            <a:chExt cx="7564725" cy="3891300"/>
          </a:xfrm>
        </p:grpSpPr>
        <p:sp>
          <p:nvSpPr>
            <p:cNvPr id="6" name="Google Shape;541;p39">
              <a:extLst>
                <a:ext uri="{FF2B5EF4-FFF2-40B4-BE49-F238E27FC236}">
                  <a16:creationId xmlns:a16="http://schemas.microsoft.com/office/drawing/2014/main" id="{BB381007-D445-B0D4-3332-C35936B9A755}"/>
                </a:ext>
              </a:extLst>
            </p:cNvPr>
            <p:cNvSpPr/>
            <p:nvPr/>
          </p:nvSpPr>
          <p:spPr>
            <a:xfrm>
              <a:off x="1452600" y="1017725"/>
              <a:ext cx="6248400" cy="38913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2;p39">
              <a:extLst>
                <a:ext uri="{FF2B5EF4-FFF2-40B4-BE49-F238E27FC236}">
                  <a16:creationId xmlns:a16="http://schemas.microsoft.com/office/drawing/2014/main" id="{E7A2B9E5-72D0-26E2-EAF7-FC78283BE6E0}"/>
                </a:ext>
              </a:extLst>
            </p:cNvPr>
            <p:cNvSpPr/>
            <p:nvPr/>
          </p:nvSpPr>
          <p:spPr>
            <a:xfrm>
              <a:off x="1536225" y="2026900"/>
              <a:ext cx="1473300" cy="2655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3;p39">
              <a:extLst>
                <a:ext uri="{FF2B5EF4-FFF2-40B4-BE49-F238E27FC236}">
                  <a16:creationId xmlns:a16="http://schemas.microsoft.com/office/drawing/2014/main" id="{C52935D3-10F4-B78C-0BE6-DE9F1850421D}"/>
                </a:ext>
              </a:extLst>
            </p:cNvPr>
            <p:cNvSpPr/>
            <p:nvPr/>
          </p:nvSpPr>
          <p:spPr>
            <a:xfrm>
              <a:off x="1391200" y="2330950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4;p39">
              <a:extLst>
                <a:ext uri="{FF2B5EF4-FFF2-40B4-BE49-F238E27FC236}">
                  <a16:creationId xmlns:a16="http://schemas.microsoft.com/office/drawing/2014/main" id="{0186BABA-A177-0DEB-20AE-8C017C60EFBA}"/>
                </a:ext>
              </a:extLst>
            </p:cNvPr>
            <p:cNvSpPr/>
            <p:nvPr/>
          </p:nvSpPr>
          <p:spPr>
            <a:xfrm>
              <a:off x="1391200" y="2538675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5;p39">
              <a:extLst>
                <a:ext uri="{FF2B5EF4-FFF2-40B4-BE49-F238E27FC236}">
                  <a16:creationId xmlns:a16="http://schemas.microsoft.com/office/drawing/2014/main" id="{ACA3A8D5-3FE8-ABE2-29F8-FC61EA9401EB}"/>
                </a:ext>
              </a:extLst>
            </p:cNvPr>
            <p:cNvSpPr/>
            <p:nvPr/>
          </p:nvSpPr>
          <p:spPr>
            <a:xfrm>
              <a:off x="1391200" y="2746400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6;p39">
              <a:extLst>
                <a:ext uri="{FF2B5EF4-FFF2-40B4-BE49-F238E27FC236}">
                  <a16:creationId xmlns:a16="http://schemas.microsoft.com/office/drawing/2014/main" id="{B669E9F5-C932-37A5-81B6-FE38E033B04D}"/>
                </a:ext>
              </a:extLst>
            </p:cNvPr>
            <p:cNvSpPr/>
            <p:nvPr/>
          </p:nvSpPr>
          <p:spPr>
            <a:xfrm>
              <a:off x="1391200" y="2954125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7;p39">
              <a:extLst>
                <a:ext uri="{FF2B5EF4-FFF2-40B4-BE49-F238E27FC236}">
                  <a16:creationId xmlns:a16="http://schemas.microsoft.com/office/drawing/2014/main" id="{870AC961-2FD9-1EA3-4B4E-A14666EC25C8}"/>
                </a:ext>
              </a:extLst>
            </p:cNvPr>
            <p:cNvSpPr/>
            <p:nvPr/>
          </p:nvSpPr>
          <p:spPr>
            <a:xfrm>
              <a:off x="1391200" y="3161850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8;p39">
              <a:extLst>
                <a:ext uri="{FF2B5EF4-FFF2-40B4-BE49-F238E27FC236}">
                  <a16:creationId xmlns:a16="http://schemas.microsoft.com/office/drawing/2014/main" id="{16C47602-7A9C-44F2-E3AC-80B1EC828114}"/>
                </a:ext>
              </a:extLst>
            </p:cNvPr>
            <p:cNvSpPr/>
            <p:nvPr/>
          </p:nvSpPr>
          <p:spPr>
            <a:xfrm>
              <a:off x="1391200" y="3369575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9;p39">
              <a:extLst>
                <a:ext uri="{FF2B5EF4-FFF2-40B4-BE49-F238E27FC236}">
                  <a16:creationId xmlns:a16="http://schemas.microsoft.com/office/drawing/2014/main" id="{BB7E601D-C28D-0827-1A9E-65D57FB5AB64}"/>
                </a:ext>
              </a:extLst>
            </p:cNvPr>
            <p:cNvSpPr/>
            <p:nvPr/>
          </p:nvSpPr>
          <p:spPr>
            <a:xfrm>
              <a:off x="1391200" y="3577300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0;p39">
              <a:extLst>
                <a:ext uri="{FF2B5EF4-FFF2-40B4-BE49-F238E27FC236}">
                  <a16:creationId xmlns:a16="http://schemas.microsoft.com/office/drawing/2014/main" id="{8C476164-C1E2-7DF8-7B68-C88DB0BA862C}"/>
                </a:ext>
              </a:extLst>
            </p:cNvPr>
            <p:cNvSpPr/>
            <p:nvPr/>
          </p:nvSpPr>
          <p:spPr>
            <a:xfrm>
              <a:off x="1391200" y="3785025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1;p39">
              <a:extLst>
                <a:ext uri="{FF2B5EF4-FFF2-40B4-BE49-F238E27FC236}">
                  <a16:creationId xmlns:a16="http://schemas.microsoft.com/office/drawing/2014/main" id="{80199799-DC75-8B19-73CA-D88454DC10DE}"/>
                </a:ext>
              </a:extLst>
            </p:cNvPr>
            <p:cNvSpPr/>
            <p:nvPr/>
          </p:nvSpPr>
          <p:spPr>
            <a:xfrm rot="10800000">
              <a:off x="6136600" y="2026900"/>
              <a:ext cx="1473300" cy="2655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2;p39">
              <a:extLst>
                <a:ext uri="{FF2B5EF4-FFF2-40B4-BE49-F238E27FC236}">
                  <a16:creationId xmlns:a16="http://schemas.microsoft.com/office/drawing/2014/main" id="{2CC19D5B-332B-14C2-1D37-59FBBFC92E56}"/>
                </a:ext>
              </a:extLst>
            </p:cNvPr>
            <p:cNvSpPr/>
            <p:nvPr/>
          </p:nvSpPr>
          <p:spPr>
            <a:xfrm rot="10800000">
              <a:off x="7485000" y="3762500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3;p39">
              <a:extLst>
                <a:ext uri="{FF2B5EF4-FFF2-40B4-BE49-F238E27FC236}">
                  <a16:creationId xmlns:a16="http://schemas.microsoft.com/office/drawing/2014/main" id="{44AD191D-D6CE-F193-BA7E-E3AE980291CB}"/>
                </a:ext>
              </a:extLst>
            </p:cNvPr>
            <p:cNvSpPr/>
            <p:nvPr/>
          </p:nvSpPr>
          <p:spPr>
            <a:xfrm rot="10800000">
              <a:off x="7485000" y="3554775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4;p39">
              <a:extLst>
                <a:ext uri="{FF2B5EF4-FFF2-40B4-BE49-F238E27FC236}">
                  <a16:creationId xmlns:a16="http://schemas.microsoft.com/office/drawing/2014/main" id="{7B0401A3-18E8-ED52-E95E-727BD6406D14}"/>
                </a:ext>
              </a:extLst>
            </p:cNvPr>
            <p:cNvSpPr/>
            <p:nvPr/>
          </p:nvSpPr>
          <p:spPr>
            <a:xfrm rot="10800000">
              <a:off x="7485000" y="3347050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5;p39">
              <a:extLst>
                <a:ext uri="{FF2B5EF4-FFF2-40B4-BE49-F238E27FC236}">
                  <a16:creationId xmlns:a16="http://schemas.microsoft.com/office/drawing/2014/main" id="{EF165552-AB6F-6E41-03B2-6BA77E407C49}"/>
                </a:ext>
              </a:extLst>
            </p:cNvPr>
            <p:cNvSpPr/>
            <p:nvPr/>
          </p:nvSpPr>
          <p:spPr>
            <a:xfrm rot="10800000">
              <a:off x="7485000" y="3139325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6;p39">
              <a:extLst>
                <a:ext uri="{FF2B5EF4-FFF2-40B4-BE49-F238E27FC236}">
                  <a16:creationId xmlns:a16="http://schemas.microsoft.com/office/drawing/2014/main" id="{652E75B1-EA6A-0C7F-0854-2D838CB0D751}"/>
                </a:ext>
              </a:extLst>
            </p:cNvPr>
            <p:cNvSpPr/>
            <p:nvPr/>
          </p:nvSpPr>
          <p:spPr>
            <a:xfrm rot="10800000">
              <a:off x="7485000" y="2931600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57;p39">
              <a:extLst>
                <a:ext uri="{FF2B5EF4-FFF2-40B4-BE49-F238E27FC236}">
                  <a16:creationId xmlns:a16="http://schemas.microsoft.com/office/drawing/2014/main" id="{20D65AFE-51E6-2B8C-A7F2-D19D9C113592}"/>
                </a:ext>
              </a:extLst>
            </p:cNvPr>
            <p:cNvSpPr/>
            <p:nvPr/>
          </p:nvSpPr>
          <p:spPr>
            <a:xfrm rot="10800000">
              <a:off x="7485000" y="2723875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8;p39">
              <a:extLst>
                <a:ext uri="{FF2B5EF4-FFF2-40B4-BE49-F238E27FC236}">
                  <a16:creationId xmlns:a16="http://schemas.microsoft.com/office/drawing/2014/main" id="{CF2C3ED9-DFAF-0E05-0E1B-6B498E1DC730}"/>
                </a:ext>
              </a:extLst>
            </p:cNvPr>
            <p:cNvSpPr/>
            <p:nvPr/>
          </p:nvSpPr>
          <p:spPr>
            <a:xfrm rot="10800000">
              <a:off x="7485000" y="2516150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9;p39">
              <a:extLst>
                <a:ext uri="{FF2B5EF4-FFF2-40B4-BE49-F238E27FC236}">
                  <a16:creationId xmlns:a16="http://schemas.microsoft.com/office/drawing/2014/main" id="{19D04991-36A8-C52A-D3AE-28E7D03E1186}"/>
                </a:ext>
              </a:extLst>
            </p:cNvPr>
            <p:cNvSpPr/>
            <p:nvPr/>
          </p:nvSpPr>
          <p:spPr>
            <a:xfrm rot="10800000">
              <a:off x="7485000" y="2308425"/>
              <a:ext cx="283500" cy="15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560;p39">
              <a:extLst>
                <a:ext uri="{FF2B5EF4-FFF2-40B4-BE49-F238E27FC236}">
                  <a16:creationId xmlns:a16="http://schemas.microsoft.com/office/drawing/2014/main" id="{F82171A4-E134-D1A1-1ADA-61A84213FCD0}"/>
                </a:ext>
              </a:extLst>
            </p:cNvPr>
            <p:cNvCxnSpPr>
              <a:stCxn id="7" idx="0"/>
            </p:cNvCxnSpPr>
            <p:nvPr/>
          </p:nvCxnSpPr>
          <p:spPr>
            <a:xfrm rot="16200000">
              <a:off x="2696475" y="1215700"/>
              <a:ext cx="387600" cy="1234800"/>
            </a:xfrm>
            <a:prstGeom prst="curvedConnector2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6" name="Google Shape;562;p39">
              <a:extLst>
                <a:ext uri="{FF2B5EF4-FFF2-40B4-BE49-F238E27FC236}">
                  <a16:creationId xmlns:a16="http://schemas.microsoft.com/office/drawing/2014/main" id="{D6220623-40E2-F0EA-96D4-766A73244A38}"/>
                </a:ext>
              </a:extLst>
            </p:cNvPr>
            <p:cNvCxnSpPr>
              <a:endCxn id="16" idx="2"/>
            </p:cNvCxnSpPr>
            <p:nvPr/>
          </p:nvCxnSpPr>
          <p:spPr>
            <a:xfrm>
              <a:off x="5478550" y="1639300"/>
              <a:ext cx="1394700" cy="387600"/>
            </a:xfrm>
            <a:prstGeom prst="curvedConnector2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7" name="Google Shape;563;p39">
              <a:extLst>
                <a:ext uri="{FF2B5EF4-FFF2-40B4-BE49-F238E27FC236}">
                  <a16:creationId xmlns:a16="http://schemas.microsoft.com/office/drawing/2014/main" id="{6DA223FC-5EE6-968B-E3DC-8BCDC8915744}"/>
                </a:ext>
              </a:extLst>
            </p:cNvPr>
            <p:cNvSpPr txBox="1"/>
            <p:nvPr/>
          </p:nvSpPr>
          <p:spPr>
            <a:xfrm>
              <a:off x="6117325" y="2036388"/>
              <a:ext cx="87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564;p39">
              <a:extLst>
                <a:ext uri="{FF2B5EF4-FFF2-40B4-BE49-F238E27FC236}">
                  <a16:creationId xmlns:a16="http://schemas.microsoft.com/office/drawing/2014/main" id="{5BE18B10-E7AC-306B-A023-1A0CD257623F}"/>
                </a:ext>
              </a:extLst>
            </p:cNvPr>
            <p:cNvSpPr txBox="1"/>
            <p:nvPr/>
          </p:nvSpPr>
          <p:spPr>
            <a:xfrm>
              <a:off x="1505450" y="1999163"/>
              <a:ext cx="87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Linecard</a:t>
              </a:r>
              <a:endParaRPr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565;p39">
              <a:extLst>
                <a:ext uri="{FF2B5EF4-FFF2-40B4-BE49-F238E27FC236}">
                  <a16:creationId xmlns:a16="http://schemas.microsoft.com/office/drawing/2014/main" id="{8DDA2918-17CE-ACEA-CD88-EB53C150B844}"/>
                </a:ext>
              </a:extLst>
            </p:cNvPr>
            <p:cNvSpPr txBox="1"/>
            <p:nvPr/>
          </p:nvSpPr>
          <p:spPr>
            <a:xfrm>
              <a:off x="1452600" y="1029900"/>
              <a:ext cx="130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Chassis</a:t>
              </a:r>
              <a:endParaRPr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566;p39">
              <a:extLst>
                <a:ext uri="{FF2B5EF4-FFF2-40B4-BE49-F238E27FC236}">
                  <a16:creationId xmlns:a16="http://schemas.microsoft.com/office/drawing/2014/main" id="{89C7998D-FB4A-FD9A-A702-44357A935F5D}"/>
                </a:ext>
              </a:extLst>
            </p:cNvPr>
            <p:cNvSpPr/>
            <p:nvPr/>
          </p:nvSpPr>
          <p:spPr>
            <a:xfrm>
              <a:off x="1823075" y="2747100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67;p39">
              <a:extLst>
                <a:ext uri="{FF2B5EF4-FFF2-40B4-BE49-F238E27FC236}">
                  <a16:creationId xmlns:a16="http://schemas.microsoft.com/office/drawing/2014/main" id="{9942B963-0154-6037-95C2-F12C1A062568}"/>
                </a:ext>
              </a:extLst>
            </p:cNvPr>
            <p:cNvSpPr/>
            <p:nvPr/>
          </p:nvSpPr>
          <p:spPr>
            <a:xfrm>
              <a:off x="1917375" y="2648475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Forwarding Chip(s)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568;p39">
              <a:extLst>
                <a:ext uri="{FF2B5EF4-FFF2-40B4-BE49-F238E27FC236}">
                  <a16:creationId xmlns:a16="http://schemas.microsoft.com/office/drawing/2014/main" id="{68750648-C44D-BC0A-BE84-1679B386283D}"/>
                </a:ext>
              </a:extLst>
            </p:cNvPr>
            <p:cNvSpPr/>
            <p:nvPr/>
          </p:nvSpPr>
          <p:spPr>
            <a:xfrm>
              <a:off x="2725825" y="2648475"/>
              <a:ext cx="711000" cy="981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Fabric Chip(s)</a:t>
              </a:r>
              <a:endParaRPr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569;p39">
              <a:extLst>
                <a:ext uri="{FF2B5EF4-FFF2-40B4-BE49-F238E27FC236}">
                  <a16:creationId xmlns:a16="http://schemas.microsoft.com/office/drawing/2014/main" id="{B45C29C2-BF45-793F-6346-729262186D49}"/>
                </a:ext>
              </a:extLst>
            </p:cNvPr>
            <p:cNvSpPr/>
            <p:nvPr/>
          </p:nvSpPr>
          <p:spPr>
            <a:xfrm>
              <a:off x="3720925" y="2261025"/>
              <a:ext cx="1544400" cy="2097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B7B7B7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Fabric</a:t>
              </a:r>
              <a:endParaRPr sz="800">
                <a:solidFill>
                  <a:srgbClr val="B7B7B7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" name="Google Shape;570;p39">
              <a:extLst>
                <a:ext uri="{FF2B5EF4-FFF2-40B4-BE49-F238E27FC236}">
                  <a16:creationId xmlns:a16="http://schemas.microsoft.com/office/drawing/2014/main" id="{D8FBE103-5043-AC1B-F0BC-95BC5E52C5B7}"/>
                </a:ext>
              </a:extLst>
            </p:cNvPr>
            <p:cNvSpPr/>
            <p:nvPr/>
          </p:nvSpPr>
          <p:spPr>
            <a:xfrm>
              <a:off x="5697000" y="2648625"/>
              <a:ext cx="711000" cy="981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Fabric Chip(s)</a:t>
              </a:r>
              <a:endParaRPr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571;p39">
              <a:extLst>
                <a:ext uri="{FF2B5EF4-FFF2-40B4-BE49-F238E27FC236}">
                  <a16:creationId xmlns:a16="http://schemas.microsoft.com/office/drawing/2014/main" id="{45FB7E2A-2487-83DE-CCA0-17062637CE74}"/>
                </a:ext>
              </a:extLst>
            </p:cNvPr>
            <p:cNvSpPr/>
            <p:nvPr/>
          </p:nvSpPr>
          <p:spPr>
            <a:xfrm>
              <a:off x="3850525" y="2460825"/>
              <a:ext cx="1544400" cy="2097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B7B7B7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Fabric</a:t>
              </a:r>
              <a:endParaRPr sz="800">
                <a:solidFill>
                  <a:srgbClr val="B7B7B7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5" name="Google Shape;572;p39">
              <a:extLst>
                <a:ext uri="{FF2B5EF4-FFF2-40B4-BE49-F238E27FC236}">
                  <a16:creationId xmlns:a16="http://schemas.microsoft.com/office/drawing/2014/main" id="{1916E867-4AF2-AF5F-6711-408330013371}"/>
                </a:ext>
              </a:extLst>
            </p:cNvPr>
            <p:cNvCxnSpPr>
              <a:stCxn id="91" idx="3"/>
              <a:endCxn id="92" idx="1"/>
            </p:cNvCxnSpPr>
            <p:nvPr/>
          </p:nvCxnSpPr>
          <p:spPr>
            <a:xfrm>
              <a:off x="3436825" y="3139425"/>
              <a:ext cx="284100" cy="170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573;p39">
              <a:extLst>
                <a:ext uri="{FF2B5EF4-FFF2-40B4-BE49-F238E27FC236}">
                  <a16:creationId xmlns:a16="http://schemas.microsoft.com/office/drawing/2014/main" id="{C4F4515B-AD64-FD23-4F02-3700AD461572}"/>
                </a:ext>
              </a:extLst>
            </p:cNvPr>
            <p:cNvCxnSpPr>
              <a:stCxn id="91" idx="3"/>
              <a:endCxn id="94" idx="1"/>
            </p:cNvCxnSpPr>
            <p:nvPr/>
          </p:nvCxnSpPr>
          <p:spPr>
            <a:xfrm>
              <a:off x="3436825" y="3139425"/>
              <a:ext cx="413700" cy="370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574;p39">
              <a:extLst>
                <a:ext uri="{FF2B5EF4-FFF2-40B4-BE49-F238E27FC236}">
                  <a16:creationId xmlns:a16="http://schemas.microsoft.com/office/drawing/2014/main" id="{E88A551C-4E03-5E77-85BF-347C699D5C5D}"/>
                </a:ext>
              </a:extLst>
            </p:cNvPr>
            <p:cNvCxnSpPr>
              <a:stCxn id="91" idx="3"/>
              <a:endCxn id="101" idx="1"/>
            </p:cNvCxnSpPr>
            <p:nvPr/>
          </p:nvCxnSpPr>
          <p:spPr>
            <a:xfrm>
              <a:off x="3436825" y="3139425"/>
              <a:ext cx="543900" cy="55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576;p39">
              <a:extLst>
                <a:ext uri="{FF2B5EF4-FFF2-40B4-BE49-F238E27FC236}">
                  <a16:creationId xmlns:a16="http://schemas.microsoft.com/office/drawing/2014/main" id="{8E5868F6-1CE8-FEB4-60DE-BD012C9F8DBB}"/>
                </a:ext>
              </a:extLst>
            </p:cNvPr>
            <p:cNvCxnSpPr>
              <a:stCxn id="101" idx="3"/>
              <a:endCxn id="93" idx="1"/>
            </p:cNvCxnSpPr>
            <p:nvPr/>
          </p:nvCxnSpPr>
          <p:spPr>
            <a:xfrm rot="10800000" flipH="1">
              <a:off x="5525100" y="3139575"/>
              <a:ext cx="171900" cy="55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577;p39">
              <a:extLst>
                <a:ext uri="{FF2B5EF4-FFF2-40B4-BE49-F238E27FC236}">
                  <a16:creationId xmlns:a16="http://schemas.microsoft.com/office/drawing/2014/main" id="{A2DD0000-4754-56C1-274F-B5D383BFE4C1}"/>
                </a:ext>
              </a:extLst>
            </p:cNvPr>
            <p:cNvCxnSpPr>
              <a:stCxn id="94" idx="3"/>
              <a:endCxn id="93" idx="1"/>
            </p:cNvCxnSpPr>
            <p:nvPr/>
          </p:nvCxnSpPr>
          <p:spPr>
            <a:xfrm rot="10800000" flipH="1">
              <a:off x="5394925" y="3139575"/>
              <a:ext cx="302100" cy="370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578;p39">
              <a:extLst>
                <a:ext uri="{FF2B5EF4-FFF2-40B4-BE49-F238E27FC236}">
                  <a16:creationId xmlns:a16="http://schemas.microsoft.com/office/drawing/2014/main" id="{AEF4AAD9-6114-4B6A-32BD-10CD185104C0}"/>
                </a:ext>
              </a:extLst>
            </p:cNvPr>
            <p:cNvCxnSpPr>
              <a:endCxn id="93" idx="1"/>
            </p:cNvCxnSpPr>
            <p:nvPr/>
          </p:nvCxnSpPr>
          <p:spPr>
            <a:xfrm rot="10800000" flipH="1">
              <a:off x="5265300" y="3139575"/>
              <a:ext cx="431700" cy="170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575;p39">
              <a:extLst>
                <a:ext uri="{FF2B5EF4-FFF2-40B4-BE49-F238E27FC236}">
                  <a16:creationId xmlns:a16="http://schemas.microsoft.com/office/drawing/2014/main" id="{A4BAE83C-A059-D341-95DE-78F439B3FF16}"/>
                </a:ext>
              </a:extLst>
            </p:cNvPr>
            <p:cNvSpPr/>
            <p:nvPr/>
          </p:nvSpPr>
          <p:spPr>
            <a:xfrm>
              <a:off x="3980700" y="2648625"/>
              <a:ext cx="1544400" cy="20979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Fabric</a:t>
              </a:r>
              <a:endParaRPr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579;p39">
              <a:extLst>
                <a:ext uri="{FF2B5EF4-FFF2-40B4-BE49-F238E27FC236}">
                  <a16:creationId xmlns:a16="http://schemas.microsoft.com/office/drawing/2014/main" id="{AECEA515-C3A1-4951-2B4E-F44C3E4AC4EF}"/>
                </a:ext>
              </a:extLst>
            </p:cNvPr>
            <p:cNvSpPr/>
            <p:nvPr/>
          </p:nvSpPr>
          <p:spPr>
            <a:xfrm>
              <a:off x="6496275" y="2681288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580;p39">
              <a:extLst>
                <a:ext uri="{FF2B5EF4-FFF2-40B4-BE49-F238E27FC236}">
                  <a16:creationId xmlns:a16="http://schemas.microsoft.com/office/drawing/2014/main" id="{C13A84A8-E6FA-991A-E99F-3216DB8E858D}"/>
                </a:ext>
              </a:extLst>
            </p:cNvPr>
            <p:cNvCxnSpPr>
              <a:stCxn id="102" idx="3"/>
              <a:endCxn id="24" idx="3"/>
            </p:cNvCxnSpPr>
            <p:nvPr/>
          </p:nvCxnSpPr>
          <p:spPr>
            <a:xfrm rot="10800000" flipH="1">
              <a:off x="7207275" y="2384738"/>
              <a:ext cx="277800" cy="7875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581;p39">
              <a:extLst>
                <a:ext uri="{FF2B5EF4-FFF2-40B4-BE49-F238E27FC236}">
                  <a16:creationId xmlns:a16="http://schemas.microsoft.com/office/drawing/2014/main" id="{A582AAA8-6B41-9113-88E6-54BA8474EEE5}"/>
                </a:ext>
              </a:extLst>
            </p:cNvPr>
            <p:cNvCxnSpPr>
              <a:stCxn id="102" idx="3"/>
              <a:endCxn id="23" idx="3"/>
            </p:cNvCxnSpPr>
            <p:nvPr/>
          </p:nvCxnSpPr>
          <p:spPr>
            <a:xfrm rot="10800000" flipH="1">
              <a:off x="7207275" y="2592338"/>
              <a:ext cx="277800" cy="5799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582;p39">
              <a:extLst>
                <a:ext uri="{FF2B5EF4-FFF2-40B4-BE49-F238E27FC236}">
                  <a16:creationId xmlns:a16="http://schemas.microsoft.com/office/drawing/2014/main" id="{65E01CA7-5F35-0FF0-E1AF-51A4E71F31EF}"/>
                </a:ext>
              </a:extLst>
            </p:cNvPr>
            <p:cNvCxnSpPr>
              <a:stCxn id="102" idx="3"/>
              <a:endCxn id="22" idx="3"/>
            </p:cNvCxnSpPr>
            <p:nvPr/>
          </p:nvCxnSpPr>
          <p:spPr>
            <a:xfrm rot="10800000" flipH="1">
              <a:off x="7207275" y="2799938"/>
              <a:ext cx="277800" cy="3723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583;p39">
              <a:extLst>
                <a:ext uri="{FF2B5EF4-FFF2-40B4-BE49-F238E27FC236}">
                  <a16:creationId xmlns:a16="http://schemas.microsoft.com/office/drawing/2014/main" id="{6853FA37-B9C5-8B1D-9DD6-D5E554E2EF7A}"/>
                </a:ext>
              </a:extLst>
            </p:cNvPr>
            <p:cNvCxnSpPr>
              <a:stCxn id="102" idx="3"/>
              <a:endCxn id="21" idx="3"/>
            </p:cNvCxnSpPr>
            <p:nvPr/>
          </p:nvCxnSpPr>
          <p:spPr>
            <a:xfrm rot="10800000" flipH="1">
              <a:off x="7207275" y="3007838"/>
              <a:ext cx="277800" cy="16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7" name="Google Shape;584;p39">
              <a:extLst>
                <a:ext uri="{FF2B5EF4-FFF2-40B4-BE49-F238E27FC236}">
                  <a16:creationId xmlns:a16="http://schemas.microsoft.com/office/drawing/2014/main" id="{16351951-6B15-A2C2-208A-FBFECF9A3598}"/>
                </a:ext>
              </a:extLst>
            </p:cNvPr>
            <p:cNvSpPr/>
            <p:nvPr/>
          </p:nvSpPr>
          <p:spPr>
            <a:xfrm>
              <a:off x="6617075" y="2806025"/>
              <a:ext cx="711000" cy="9819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Forwarding Chip(s)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8" name="Google Shape;585;p39">
              <a:extLst>
                <a:ext uri="{FF2B5EF4-FFF2-40B4-BE49-F238E27FC236}">
                  <a16:creationId xmlns:a16="http://schemas.microsoft.com/office/drawing/2014/main" id="{A1AC99CD-A3DA-B965-458A-9A5C06519F4E}"/>
                </a:ext>
              </a:extLst>
            </p:cNvPr>
            <p:cNvCxnSpPr>
              <a:stCxn id="107" idx="3"/>
              <a:endCxn id="20" idx="3"/>
            </p:cNvCxnSpPr>
            <p:nvPr/>
          </p:nvCxnSpPr>
          <p:spPr>
            <a:xfrm rot="10800000" flipH="1">
              <a:off x="7328075" y="3215675"/>
              <a:ext cx="156900" cy="813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586;p39">
              <a:extLst>
                <a:ext uri="{FF2B5EF4-FFF2-40B4-BE49-F238E27FC236}">
                  <a16:creationId xmlns:a16="http://schemas.microsoft.com/office/drawing/2014/main" id="{DB7BB7BF-4A02-EA00-496F-B025A02006A4}"/>
                </a:ext>
              </a:extLst>
            </p:cNvPr>
            <p:cNvCxnSpPr>
              <a:stCxn id="107" idx="3"/>
              <a:endCxn id="19" idx="3"/>
            </p:cNvCxnSpPr>
            <p:nvPr/>
          </p:nvCxnSpPr>
          <p:spPr>
            <a:xfrm>
              <a:off x="7328075" y="3296975"/>
              <a:ext cx="156900" cy="1263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587;p39">
              <a:extLst>
                <a:ext uri="{FF2B5EF4-FFF2-40B4-BE49-F238E27FC236}">
                  <a16:creationId xmlns:a16="http://schemas.microsoft.com/office/drawing/2014/main" id="{AD6804F6-A8F8-3A84-869D-903049E5AB9F}"/>
                </a:ext>
              </a:extLst>
            </p:cNvPr>
            <p:cNvCxnSpPr>
              <a:stCxn id="107" idx="3"/>
              <a:endCxn id="18" idx="3"/>
            </p:cNvCxnSpPr>
            <p:nvPr/>
          </p:nvCxnSpPr>
          <p:spPr>
            <a:xfrm>
              <a:off x="7328075" y="3296975"/>
              <a:ext cx="156900" cy="3339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588;p39">
              <a:extLst>
                <a:ext uri="{FF2B5EF4-FFF2-40B4-BE49-F238E27FC236}">
                  <a16:creationId xmlns:a16="http://schemas.microsoft.com/office/drawing/2014/main" id="{FE57F1AB-8B15-EE0B-BFA6-331049F84A2C}"/>
                </a:ext>
              </a:extLst>
            </p:cNvPr>
            <p:cNvCxnSpPr>
              <a:stCxn id="107" idx="3"/>
              <a:endCxn id="17" idx="3"/>
            </p:cNvCxnSpPr>
            <p:nvPr/>
          </p:nvCxnSpPr>
          <p:spPr>
            <a:xfrm>
              <a:off x="7328075" y="3296975"/>
              <a:ext cx="156900" cy="541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589;p39">
              <a:extLst>
                <a:ext uri="{FF2B5EF4-FFF2-40B4-BE49-F238E27FC236}">
                  <a16:creationId xmlns:a16="http://schemas.microsoft.com/office/drawing/2014/main" id="{AB8171A5-028E-AE1E-E880-9DCE48BCF9CD}"/>
                </a:ext>
              </a:extLst>
            </p:cNvPr>
            <p:cNvCxnSpPr>
              <a:stCxn id="15" idx="3"/>
              <a:endCxn id="35" idx="1"/>
            </p:cNvCxnSpPr>
            <p:nvPr/>
          </p:nvCxnSpPr>
          <p:spPr>
            <a:xfrm rot="10800000" flipH="1">
              <a:off x="1674700" y="3238125"/>
              <a:ext cx="148500" cy="6231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590;p39">
              <a:extLst>
                <a:ext uri="{FF2B5EF4-FFF2-40B4-BE49-F238E27FC236}">
                  <a16:creationId xmlns:a16="http://schemas.microsoft.com/office/drawing/2014/main" id="{F34233E8-24B4-BE25-5756-CFB4EDA89FB6}"/>
                </a:ext>
              </a:extLst>
            </p:cNvPr>
            <p:cNvCxnSpPr>
              <a:stCxn id="14" idx="3"/>
              <a:endCxn id="35" idx="1"/>
            </p:cNvCxnSpPr>
            <p:nvPr/>
          </p:nvCxnSpPr>
          <p:spPr>
            <a:xfrm rot="10800000" flipH="1">
              <a:off x="1674700" y="3238000"/>
              <a:ext cx="148500" cy="4155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591;p39">
              <a:extLst>
                <a:ext uri="{FF2B5EF4-FFF2-40B4-BE49-F238E27FC236}">
                  <a16:creationId xmlns:a16="http://schemas.microsoft.com/office/drawing/2014/main" id="{E39FA59B-6B9F-E372-AC07-BA8A9D0DDB54}"/>
                </a:ext>
              </a:extLst>
            </p:cNvPr>
            <p:cNvCxnSpPr>
              <a:stCxn id="13" idx="3"/>
              <a:endCxn id="35" idx="1"/>
            </p:cNvCxnSpPr>
            <p:nvPr/>
          </p:nvCxnSpPr>
          <p:spPr>
            <a:xfrm rot="10800000" flipH="1">
              <a:off x="1674700" y="3238175"/>
              <a:ext cx="148500" cy="207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592;p39">
              <a:extLst>
                <a:ext uri="{FF2B5EF4-FFF2-40B4-BE49-F238E27FC236}">
                  <a16:creationId xmlns:a16="http://schemas.microsoft.com/office/drawing/2014/main" id="{16911253-DE93-CFF8-15E2-B457B63ED2E3}"/>
                </a:ext>
              </a:extLst>
            </p:cNvPr>
            <p:cNvCxnSpPr>
              <a:stCxn id="12" idx="3"/>
              <a:endCxn id="35" idx="1"/>
            </p:cNvCxnSpPr>
            <p:nvPr/>
          </p:nvCxnSpPr>
          <p:spPr>
            <a:xfrm>
              <a:off x="1674700" y="3238050"/>
              <a:ext cx="1485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593;p39">
              <a:extLst>
                <a:ext uri="{FF2B5EF4-FFF2-40B4-BE49-F238E27FC236}">
                  <a16:creationId xmlns:a16="http://schemas.microsoft.com/office/drawing/2014/main" id="{33300D8E-5D92-B98A-A0C8-65B3D9A6D164}"/>
                </a:ext>
              </a:extLst>
            </p:cNvPr>
            <p:cNvCxnSpPr>
              <a:stCxn id="8" idx="3"/>
              <a:endCxn id="90" idx="1"/>
            </p:cNvCxnSpPr>
            <p:nvPr/>
          </p:nvCxnSpPr>
          <p:spPr>
            <a:xfrm>
              <a:off x="1674700" y="2407150"/>
              <a:ext cx="242700" cy="7323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594;p39">
              <a:extLst>
                <a:ext uri="{FF2B5EF4-FFF2-40B4-BE49-F238E27FC236}">
                  <a16:creationId xmlns:a16="http://schemas.microsoft.com/office/drawing/2014/main" id="{C7067BBE-7D28-0EFF-85A3-F4A2CE061BE4}"/>
                </a:ext>
              </a:extLst>
            </p:cNvPr>
            <p:cNvCxnSpPr>
              <a:stCxn id="9" idx="3"/>
              <a:endCxn id="90" idx="1"/>
            </p:cNvCxnSpPr>
            <p:nvPr/>
          </p:nvCxnSpPr>
          <p:spPr>
            <a:xfrm>
              <a:off x="1674700" y="2614875"/>
              <a:ext cx="242700" cy="524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595;p39">
              <a:extLst>
                <a:ext uri="{FF2B5EF4-FFF2-40B4-BE49-F238E27FC236}">
                  <a16:creationId xmlns:a16="http://schemas.microsoft.com/office/drawing/2014/main" id="{E42E0F8E-3A7C-5E97-FE7D-1F46E60D7943}"/>
                </a:ext>
              </a:extLst>
            </p:cNvPr>
            <p:cNvCxnSpPr>
              <a:stCxn id="10" idx="3"/>
              <a:endCxn id="90" idx="1"/>
            </p:cNvCxnSpPr>
            <p:nvPr/>
          </p:nvCxnSpPr>
          <p:spPr>
            <a:xfrm>
              <a:off x="1674700" y="2822600"/>
              <a:ext cx="242700" cy="316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596;p39">
              <a:extLst>
                <a:ext uri="{FF2B5EF4-FFF2-40B4-BE49-F238E27FC236}">
                  <a16:creationId xmlns:a16="http://schemas.microsoft.com/office/drawing/2014/main" id="{3AC11F37-C592-69B7-A3F5-46C981F03445}"/>
                </a:ext>
              </a:extLst>
            </p:cNvPr>
            <p:cNvCxnSpPr>
              <a:stCxn id="11" idx="3"/>
              <a:endCxn id="90" idx="1"/>
            </p:cNvCxnSpPr>
            <p:nvPr/>
          </p:nvCxnSpPr>
          <p:spPr>
            <a:xfrm>
              <a:off x="1674700" y="3030325"/>
              <a:ext cx="242700" cy="109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" name="Google Shape;598;p39">
              <a:extLst>
                <a:ext uri="{FF2B5EF4-FFF2-40B4-BE49-F238E27FC236}">
                  <a16:creationId xmlns:a16="http://schemas.microsoft.com/office/drawing/2014/main" id="{1A87F70E-D86A-0C82-1E80-90CD53678E0F}"/>
                </a:ext>
              </a:extLst>
            </p:cNvPr>
            <p:cNvSpPr/>
            <p:nvPr/>
          </p:nvSpPr>
          <p:spPr>
            <a:xfrm>
              <a:off x="3507625" y="1148425"/>
              <a:ext cx="1971000" cy="98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99;p39">
              <a:extLst>
                <a:ext uri="{FF2B5EF4-FFF2-40B4-BE49-F238E27FC236}">
                  <a16:creationId xmlns:a16="http://schemas.microsoft.com/office/drawing/2014/main" id="{B645960E-EC63-A933-E71E-FE679D2AA733}"/>
                </a:ext>
              </a:extLst>
            </p:cNvPr>
            <p:cNvSpPr/>
            <p:nvPr/>
          </p:nvSpPr>
          <p:spPr>
            <a:xfrm>
              <a:off x="4022875" y="1554925"/>
              <a:ext cx="940500" cy="4737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Control Processor (x86)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600;p39">
              <a:extLst>
                <a:ext uri="{FF2B5EF4-FFF2-40B4-BE49-F238E27FC236}">
                  <a16:creationId xmlns:a16="http://schemas.microsoft.com/office/drawing/2014/main" id="{981EC3C5-F951-BEBF-E743-8F868A2DD5E9}"/>
                </a:ext>
              </a:extLst>
            </p:cNvPr>
            <p:cNvSpPr txBox="1"/>
            <p:nvPr/>
          </p:nvSpPr>
          <p:spPr>
            <a:xfrm>
              <a:off x="3924750" y="1115475"/>
              <a:ext cx="130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Controller Card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601;p39">
              <a:extLst>
                <a:ext uri="{FF2B5EF4-FFF2-40B4-BE49-F238E27FC236}">
                  <a16:creationId xmlns:a16="http://schemas.microsoft.com/office/drawing/2014/main" id="{15B2796A-26DA-D170-FF8F-4C5910C7F9EA}"/>
                </a:ext>
              </a:extLst>
            </p:cNvPr>
            <p:cNvSpPr/>
            <p:nvPr/>
          </p:nvSpPr>
          <p:spPr>
            <a:xfrm>
              <a:off x="1895913" y="4218950"/>
              <a:ext cx="753900" cy="3666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CPU (x86)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602;p39">
              <a:extLst>
                <a:ext uri="{FF2B5EF4-FFF2-40B4-BE49-F238E27FC236}">
                  <a16:creationId xmlns:a16="http://schemas.microsoft.com/office/drawing/2014/main" id="{BFE07214-D925-A337-FF9A-8BD1C100B451}"/>
                </a:ext>
              </a:extLst>
            </p:cNvPr>
            <p:cNvSpPr/>
            <p:nvPr/>
          </p:nvSpPr>
          <p:spPr>
            <a:xfrm>
              <a:off x="6496288" y="4218875"/>
              <a:ext cx="753900" cy="36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CPU (x86)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603;p39">
              <a:extLst>
                <a:ext uri="{FF2B5EF4-FFF2-40B4-BE49-F238E27FC236}">
                  <a16:creationId xmlns:a16="http://schemas.microsoft.com/office/drawing/2014/main" id="{F193C56E-F21A-E695-3A0C-79B04B872D08}"/>
                </a:ext>
              </a:extLst>
            </p:cNvPr>
            <p:cNvSpPr/>
            <p:nvPr/>
          </p:nvSpPr>
          <p:spPr>
            <a:xfrm>
              <a:off x="8051425" y="1148425"/>
              <a:ext cx="904500" cy="721500"/>
            </a:xfrm>
            <a:prstGeom prst="rect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Other Routers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6" name="Google Shape;604;p39">
              <a:extLst>
                <a:ext uri="{FF2B5EF4-FFF2-40B4-BE49-F238E27FC236}">
                  <a16:creationId xmlns:a16="http://schemas.microsoft.com/office/drawing/2014/main" id="{E0946993-7D3C-14B4-2215-975A190718E2}"/>
                </a:ext>
              </a:extLst>
            </p:cNvPr>
            <p:cNvCxnSpPr/>
            <p:nvPr/>
          </p:nvCxnSpPr>
          <p:spPr>
            <a:xfrm>
              <a:off x="5481725" y="1343550"/>
              <a:ext cx="25614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27" name="Google Shape;605;p39">
              <a:extLst>
                <a:ext uri="{FF2B5EF4-FFF2-40B4-BE49-F238E27FC236}">
                  <a16:creationId xmlns:a16="http://schemas.microsoft.com/office/drawing/2014/main" id="{AC8110E1-6B99-DCF7-15ED-E552C0C36E5F}"/>
                </a:ext>
              </a:extLst>
            </p:cNvPr>
            <p:cNvSpPr txBox="1"/>
            <p:nvPr/>
          </p:nvSpPr>
          <p:spPr>
            <a:xfrm>
              <a:off x="5490000" y="1117518"/>
              <a:ext cx="2561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69138"/>
                  </a:solidFill>
                  <a:latin typeface="Roboto"/>
                  <a:ea typeface="Roboto"/>
                  <a:cs typeface="Roboto"/>
                  <a:sym typeface="Roboto"/>
                </a:rPr>
                <a:t>Routing Protocol</a:t>
              </a:r>
              <a:endParaRPr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29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7E2E6-1845-439E-3926-908346C0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673C-1C20-0A7E-2E4B-FDA51A4323D2}"/>
              </a:ext>
            </a:extLst>
          </p:cNvPr>
          <p:cNvSpPr txBox="1">
            <a:spLocks/>
          </p:cNvSpPr>
          <p:nvPr/>
        </p:nvSpPr>
        <p:spPr>
          <a:xfrm>
            <a:off x="546662" y="152400"/>
            <a:ext cx="6551791" cy="16509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6000">
                <a:cs typeface="Calibri" panose="020F0502020204030204" pitchFamily="34" charset="0"/>
              </a:rPr>
              <a:t>Roadmap</a:t>
            </a:r>
            <a:endParaRPr lang="en-US" sz="6000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9271A0E-60E9-7C24-146E-FD0711C122AA}"/>
              </a:ext>
            </a:extLst>
          </p:cNvPr>
          <p:cNvSpPr txBox="1">
            <a:spLocks noChangeArrowheads="1"/>
          </p:cNvSpPr>
          <p:nvPr/>
        </p:nvSpPr>
        <p:spPr>
          <a:xfrm>
            <a:off x="327703" y="1646990"/>
            <a:ext cx="11536594" cy="497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zh-CN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Layer: Overview 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Routers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IP: Internet Protocol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IP Address </a:t>
            </a: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DHCP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Address Translation (NAT)</a:t>
            </a:r>
          </a:p>
        </p:txBody>
      </p:sp>
    </p:spTree>
    <p:extLst>
      <p:ext uri="{BB962C8B-B14F-4D97-AF65-F5344CB8AC3E}">
        <p14:creationId xmlns:p14="http://schemas.microsoft.com/office/powerpoint/2010/main" val="1801906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73C0F-EEA6-3549-BFCE-D83173D8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96" y="1117533"/>
            <a:ext cx="11249008" cy="1938487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Recall: The Internet is a network of networks</a:t>
            </a:r>
          </a:p>
          <a:p>
            <a:pPr marL="457200" indent="-342900">
              <a:spcBef>
                <a:spcPts val="600"/>
              </a:spcBef>
              <a:spcAft>
                <a:spcPts val="600"/>
              </a:spcAft>
              <a:buSzPts val="1800"/>
            </a:pPr>
            <a:r>
              <a:rPr lang="en-US" sz="2200" dirty="0"/>
              <a:t>Leads naturally to a hierarchy of addresses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200" dirty="0"/>
              <a:t>Each network gets a number; Then, each host gets a number inside the network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200" dirty="0"/>
              <a:t>Hosts that are "close to each other" (in the same network) share part of their address</a:t>
            </a:r>
          </a:p>
          <a:p>
            <a:pPr marL="457200" indent="-342900"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200" dirty="0"/>
              <a:t>Analogy: All third-floor room numbers start with the digit 3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Hierarchical Network Addressing</a:t>
            </a:r>
            <a:endParaRPr lang="en-US" dirty="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86C89CB-3C8F-F1D3-F48F-E723E1F92693}"/>
              </a:ext>
            </a:extLst>
          </p:cNvPr>
          <p:cNvGrpSpPr/>
          <p:nvPr/>
        </p:nvGrpSpPr>
        <p:grpSpPr>
          <a:xfrm>
            <a:off x="1084859" y="3080084"/>
            <a:ext cx="10022279" cy="3671309"/>
            <a:chOff x="1697126" y="2847505"/>
            <a:chExt cx="7801575" cy="3117250"/>
          </a:xfrm>
        </p:grpSpPr>
        <p:sp>
          <p:nvSpPr>
            <p:cNvPr id="6" name="Google Shape;607;p46">
              <a:extLst>
                <a:ext uri="{FF2B5EF4-FFF2-40B4-BE49-F238E27FC236}">
                  <a16:creationId xmlns:a16="http://schemas.microsoft.com/office/drawing/2014/main" id="{7E41E159-131D-27CB-6964-0B2F4C86293D}"/>
                </a:ext>
              </a:extLst>
            </p:cNvPr>
            <p:cNvSpPr/>
            <p:nvPr/>
          </p:nvSpPr>
          <p:spPr>
            <a:xfrm>
              <a:off x="3754538" y="4747055"/>
              <a:ext cx="3365100" cy="12177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" name="Google Shape;608;p46">
              <a:extLst>
                <a:ext uri="{FF2B5EF4-FFF2-40B4-BE49-F238E27FC236}">
                  <a16:creationId xmlns:a16="http://schemas.microsoft.com/office/drawing/2014/main" id="{40ED15B1-9667-22B5-9FD2-B7A32E6A31C6}"/>
                </a:ext>
              </a:extLst>
            </p:cNvPr>
            <p:cNvCxnSpPr>
              <a:stCxn id="61" idx="0"/>
              <a:endCxn id="56" idx="2"/>
            </p:cNvCxnSpPr>
            <p:nvPr/>
          </p:nvCxnSpPr>
          <p:spPr>
            <a:xfrm rot="10800000" flipH="1">
              <a:off x="5185451" y="5283755"/>
              <a:ext cx="228600" cy="14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11;p46">
              <a:extLst>
                <a:ext uri="{FF2B5EF4-FFF2-40B4-BE49-F238E27FC236}">
                  <a16:creationId xmlns:a16="http://schemas.microsoft.com/office/drawing/2014/main" id="{814FB052-07A4-BA59-0510-A737A60CDD20}"/>
                </a:ext>
              </a:extLst>
            </p:cNvPr>
            <p:cNvCxnSpPr>
              <a:stCxn id="60" idx="0"/>
              <a:endCxn id="56" idx="2"/>
            </p:cNvCxnSpPr>
            <p:nvPr/>
          </p:nvCxnSpPr>
          <p:spPr>
            <a:xfrm rot="10800000">
              <a:off x="5414051" y="5283755"/>
              <a:ext cx="228600" cy="14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13;p46">
              <a:extLst>
                <a:ext uri="{FF2B5EF4-FFF2-40B4-BE49-F238E27FC236}">
                  <a16:creationId xmlns:a16="http://schemas.microsoft.com/office/drawing/2014/main" id="{589C308D-3D55-6AA1-EE90-DCCE23FFE671}"/>
                </a:ext>
              </a:extLst>
            </p:cNvPr>
            <p:cNvCxnSpPr>
              <a:stCxn id="63" idx="0"/>
              <a:endCxn id="57" idx="2"/>
            </p:cNvCxnSpPr>
            <p:nvPr/>
          </p:nvCxnSpPr>
          <p:spPr>
            <a:xfrm rot="10800000" flipH="1">
              <a:off x="6099851" y="5283755"/>
              <a:ext cx="228600" cy="14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16;p46">
              <a:extLst>
                <a:ext uri="{FF2B5EF4-FFF2-40B4-BE49-F238E27FC236}">
                  <a16:creationId xmlns:a16="http://schemas.microsoft.com/office/drawing/2014/main" id="{63AC9F62-1374-425B-8C15-040147C2AE4B}"/>
                </a:ext>
              </a:extLst>
            </p:cNvPr>
            <p:cNvCxnSpPr>
              <a:stCxn id="62" idx="0"/>
              <a:endCxn id="57" idx="2"/>
            </p:cNvCxnSpPr>
            <p:nvPr/>
          </p:nvCxnSpPr>
          <p:spPr>
            <a:xfrm rot="10800000">
              <a:off x="6328451" y="5283755"/>
              <a:ext cx="228600" cy="14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618;p46">
              <a:extLst>
                <a:ext uri="{FF2B5EF4-FFF2-40B4-BE49-F238E27FC236}">
                  <a16:creationId xmlns:a16="http://schemas.microsoft.com/office/drawing/2014/main" id="{AC01B46E-072D-E67F-44DC-12409BD66C0B}"/>
                </a:ext>
              </a:extLst>
            </p:cNvPr>
            <p:cNvCxnSpPr>
              <a:stCxn id="59" idx="0"/>
              <a:endCxn id="55" idx="2"/>
            </p:cNvCxnSpPr>
            <p:nvPr/>
          </p:nvCxnSpPr>
          <p:spPr>
            <a:xfrm rot="10800000" flipH="1">
              <a:off x="4271051" y="5283755"/>
              <a:ext cx="228600" cy="14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621;p46">
              <a:extLst>
                <a:ext uri="{FF2B5EF4-FFF2-40B4-BE49-F238E27FC236}">
                  <a16:creationId xmlns:a16="http://schemas.microsoft.com/office/drawing/2014/main" id="{C0462505-76BB-F1CE-BCB5-F67BA55CDD13}"/>
                </a:ext>
              </a:extLst>
            </p:cNvPr>
            <p:cNvCxnSpPr>
              <a:stCxn id="58" idx="0"/>
              <a:endCxn id="55" idx="2"/>
            </p:cNvCxnSpPr>
            <p:nvPr/>
          </p:nvCxnSpPr>
          <p:spPr>
            <a:xfrm rot="10800000">
              <a:off x="4499651" y="5283755"/>
              <a:ext cx="228600" cy="14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623;p46">
              <a:extLst>
                <a:ext uri="{FF2B5EF4-FFF2-40B4-BE49-F238E27FC236}">
                  <a16:creationId xmlns:a16="http://schemas.microsoft.com/office/drawing/2014/main" id="{E6A959A9-70EC-7E1C-ACB8-95ED04726D4B}"/>
                </a:ext>
              </a:extLst>
            </p:cNvPr>
            <p:cNvSpPr/>
            <p:nvPr/>
          </p:nvSpPr>
          <p:spPr>
            <a:xfrm>
              <a:off x="7262501" y="3759755"/>
              <a:ext cx="2236200" cy="14475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624;p46">
              <a:extLst>
                <a:ext uri="{FF2B5EF4-FFF2-40B4-BE49-F238E27FC236}">
                  <a16:creationId xmlns:a16="http://schemas.microsoft.com/office/drawing/2014/main" id="{22D8FA16-7A53-6CB7-1937-59D2A5C5403F}"/>
                </a:ext>
              </a:extLst>
            </p:cNvPr>
            <p:cNvSpPr/>
            <p:nvPr/>
          </p:nvSpPr>
          <p:spPr>
            <a:xfrm>
              <a:off x="4579001" y="3090611"/>
              <a:ext cx="2184600" cy="13293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625;p46">
              <a:extLst>
                <a:ext uri="{FF2B5EF4-FFF2-40B4-BE49-F238E27FC236}">
                  <a16:creationId xmlns:a16="http://schemas.microsoft.com/office/drawing/2014/main" id="{C95A8207-F11C-E707-CD3A-33D207B84CF7}"/>
                </a:ext>
              </a:extLst>
            </p:cNvPr>
            <p:cNvSpPr/>
            <p:nvPr/>
          </p:nvSpPr>
          <p:spPr>
            <a:xfrm>
              <a:off x="1697126" y="3243530"/>
              <a:ext cx="2057400" cy="24063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" name="Google Shape;628;p46">
              <a:extLst>
                <a:ext uri="{FF2B5EF4-FFF2-40B4-BE49-F238E27FC236}">
                  <a16:creationId xmlns:a16="http://schemas.microsoft.com/office/drawing/2014/main" id="{45102C6A-59E7-FD49-31D1-C85EA883BE8A}"/>
                </a:ext>
              </a:extLst>
            </p:cNvPr>
            <p:cNvCxnSpPr>
              <a:stCxn id="138" idx="6"/>
              <a:endCxn id="17" idx="1"/>
            </p:cNvCxnSpPr>
            <p:nvPr/>
          </p:nvCxnSpPr>
          <p:spPr>
            <a:xfrm>
              <a:off x="2117801" y="4287155"/>
              <a:ext cx="2196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630;p46">
              <a:extLst>
                <a:ext uri="{FF2B5EF4-FFF2-40B4-BE49-F238E27FC236}">
                  <a16:creationId xmlns:a16="http://schemas.microsoft.com/office/drawing/2014/main" id="{C18508DC-32D1-5DDA-D7FA-F731B7E831DC}"/>
                </a:ext>
              </a:extLst>
            </p:cNvPr>
            <p:cNvSpPr/>
            <p:nvPr/>
          </p:nvSpPr>
          <p:spPr>
            <a:xfrm>
              <a:off x="2337251" y="44364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" name="Google Shape;631;p46">
              <a:extLst>
                <a:ext uri="{FF2B5EF4-FFF2-40B4-BE49-F238E27FC236}">
                  <a16:creationId xmlns:a16="http://schemas.microsoft.com/office/drawing/2014/main" id="{B7902DF5-767D-6156-AC89-67D02D20E796}"/>
                </a:ext>
              </a:extLst>
            </p:cNvPr>
            <p:cNvCxnSpPr>
              <a:stCxn id="144" idx="6"/>
              <a:endCxn id="17" idx="1"/>
            </p:cNvCxnSpPr>
            <p:nvPr/>
          </p:nvCxnSpPr>
          <p:spPr>
            <a:xfrm rot="10800000" flipH="1">
              <a:off x="2117801" y="4515755"/>
              <a:ext cx="2196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633;p46">
              <a:extLst>
                <a:ext uri="{FF2B5EF4-FFF2-40B4-BE49-F238E27FC236}">
                  <a16:creationId xmlns:a16="http://schemas.microsoft.com/office/drawing/2014/main" id="{5538B93A-E7BB-7090-2C49-C0E6F7E8AC7E}"/>
                </a:ext>
              </a:extLst>
            </p:cNvPr>
            <p:cNvSpPr/>
            <p:nvPr/>
          </p:nvSpPr>
          <p:spPr>
            <a:xfrm>
              <a:off x="2718251" y="44364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" name="Google Shape;634;p46">
              <a:extLst>
                <a:ext uri="{FF2B5EF4-FFF2-40B4-BE49-F238E27FC236}">
                  <a16:creationId xmlns:a16="http://schemas.microsoft.com/office/drawing/2014/main" id="{66C66F5A-6DD9-29C3-9126-9847F6B81688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2495951" y="4515755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635;p46">
              <a:extLst>
                <a:ext uri="{FF2B5EF4-FFF2-40B4-BE49-F238E27FC236}">
                  <a16:creationId xmlns:a16="http://schemas.microsoft.com/office/drawing/2014/main" id="{791C4EA8-80B7-B347-8C88-399961AE3856}"/>
                </a:ext>
              </a:extLst>
            </p:cNvPr>
            <p:cNvSpPr/>
            <p:nvPr/>
          </p:nvSpPr>
          <p:spPr>
            <a:xfrm>
              <a:off x="3099251" y="44364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2" name="Google Shape;636;p46">
              <a:extLst>
                <a:ext uri="{FF2B5EF4-FFF2-40B4-BE49-F238E27FC236}">
                  <a16:creationId xmlns:a16="http://schemas.microsoft.com/office/drawing/2014/main" id="{770C38CD-3054-A261-8B02-59A6E1B87F3F}"/>
                </a:ext>
              </a:extLst>
            </p:cNvPr>
            <p:cNvCxnSpPr>
              <a:stCxn id="19" idx="3"/>
              <a:endCxn id="21" idx="1"/>
            </p:cNvCxnSpPr>
            <p:nvPr/>
          </p:nvCxnSpPr>
          <p:spPr>
            <a:xfrm>
              <a:off x="2876951" y="4515755"/>
              <a:ext cx="222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" name="Google Shape;637;p46">
              <a:extLst>
                <a:ext uri="{FF2B5EF4-FFF2-40B4-BE49-F238E27FC236}">
                  <a16:creationId xmlns:a16="http://schemas.microsoft.com/office/drawing/2014/main" id="{03CFE494-D799-6F93-2512-79809D139FE9}"/>
                </a:ext>
              </a:extLst>
            </p:cNvPr>
            <p:cNvSpPr/>
            <p:nvPr/>
          </p:nvSpPr>
          <p:spPr>
            <a:xfrm>
              <a:off x="2718251" y="48174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" name="Google Shape;638;p46">
              <a:extLst>
                <a:ext uri="{FF2B5EF4-FFF2-40B4-BE49-F238E27FC236}">
                  <a16:creationId xmlns:a16="http://schemas.microsoft.com/office/drawing/2014/main" id="{2575E227-D9F1-B1FB-3B37-D6259678A707}"/>
                </a:ext>
              </a:extLst>
            </p:cNvPr>
            <p:cNvCxnSpPr>
              <a:stCxn id="23" idx="0"/>
              <a:endCxn id="19" idx="2"/>
            </p:cNvCxnSpPr>
            <p:nvPr/>
          </p:nvCxnSpPr>
          <p:spPr>
            <a:xfrm rot="10800000">
              <a:off x="2797601" y="4595105"/>
              <a:ext cx="0" cy="22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639;p46">
              <a:extLst>
                <a:ext uri="{FF2B5EF4-FFF2-40B4-BE49-F238E27FC236}">
                  <a16:creationId xmlns:a16="http://schemas.microsoft.com/office/drawing/2014/main" id="{D4B95B62-7ED9-4574-A568-BF1747CB5F48}"/>
                </a:ext>
              </a:extLst>
            </p:cNvPr>
            <p:cNvSpPr/>
            <p:nvPr/>
          </p:nvSpPr>
          <p:spPr>
            <a:xfrm>
              <a:off x="2718251" y="40554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" name="Google Shape;640;p46">
              <a:extLst>
                <a:ext uri="{FF2B5EF4-FFF2-40B4-BE49-F238E27FC236}">
                  <a16:creationId xmlns:a16="http://schemas.microsoft.com/office/drawing/2014/main" id="{6DB2E410-3153-66BD-A5DF-82316473E3DE}"/>
                </a:ext>
              </a:extLst>
            </p:cNvPr>
            <p:cNvCxnSpPr>
              <a:stCxn id="19" idx="0"/>
              <a:endCxn id="25" idx="2"/>
            </p:cNvCxnSpPr>
            <p:nvPr/>
          </p:nvCxnSpPr>
          <p:spPr>
            <a:xfrm rot="10800000">
              <a:off x="2797601" y="4214105"/>
              <a:ext cx="0" cy="22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641;p46">
              <a:extLst>
                <a:ext uri="{FF2B5EF4-FFF2-40B4-BE49-F238E27FC236}">
                  <a16:creationId xmlns:a16="http://schemas.microsoft.com/office/drawing/2014/main" id="{ABA844BA-5847-4BC0-D613-FAF14FF31AA9}"/>
                </a:ext>
              </a:extLst>
            </p:cNvPr>
            <p:cNvCxnSpPr>
              <a:stCxn id="163" idx="4"/>
              <a:endCxn id="25" idx="0"/>
            </p:cNvCxnSpPr>
            <p:nvPr/>
          </p:nvCxnSpPr>
          <p:spPr>
            <a:xfrm>
              <a:off x="2416601" y="3759755"/>
              <a:ext cx="381000" cy="29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643;p46">
              <a:extLst>
                <a:ext uri="{FF2B5EF4-FFF2-40B4-BE49-F238E27FC236}">
                  <a16:creationId xmlns:a16="http://schemas.microsoft.com/office/drawing/2014/main" id="{0BA21563-8C6E-5DAD-05CF-D432F6F0122E}"/>
                </a:ext>
              </a:extLst>
            </p:cNvPr>
            <p:cNvCxnSpPr>
              <a:stCxn id="164" idx="4"/>
              <a:endCxn id="25" idx="0"/>
            </p:cNvCxnSpPr>
            <p:nvPr/>
          </p:nvCxnSpPr>
          <p:spPr>
            <a:xfrm>
              <a:off x="2797601" y="3759755"/>
              <a:ext cx="0" cy="29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645;p46">
              <a:extLst>
                <a:ext uri="{FF2B5EF4-FFF2-40B4-BE49-F238E27FC236}">
                  <a16:creationId xmlns:a16="http://schemas.microsoft.com/office/drawing/2014/main" id="{FD0FDEA7-989E-F151-ADEE-5A399A55059A}"/>
                </a:ext>
              </a:extLst>
            </p:cNvPr>
            <p:cNvCxnSpPr>
              <a:stCxn id="165" idx="4"/>
              <a:endCxn id="25" idx="0"/>
            </p:cNvCxnSpPr>
            <p:nvPr/>
          </p:nvCxnSpPr>
          <p:spPr>
            <a:xfrm flipH="1">
              <a:off x="2797601" y="3759755"/>
              <a:ext cx="381000" cy="29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Google Shape;647;p46">
              <a:extLst>
                <a:ext uri="{FF2B5EF4-FFF2-40B4-BE49-F238E27FC236}">
                  <a16:creationId xmlns:a16="http://schemas.microsoft.com/office/drawing/2014/main" id="{A740199A-7724-AA11-6E0D-2D3245FCB6B3}"/>
                </a:ext>
              </a:extLst>
            </p:cNvPr>
            <p:cNvSpPr/>
            <p:nvPr/>
          </p:nvSpPr>
          <p:spPr>
            <a:xfrm>
              <a:off x="3556451" y="44364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" name="Google Shape;648;p46">
              <a:extLst>
                <a:ext uri="{FF2B5EF4-FFF2-40B4-BE49-F238E27FC236}">
                  <a16:creationId xmlns:a16="http://schemas.microsoft.com/office/drawing/2014/main" id="{EB2EEDE4-642B-14A6-D599-344C73CC7313}"/>
                </a:ext>
              </a:extLst>
            </p:cNvPr>
            <p:cNvCxnSpPr>
              <a:stCxn id="21" idx="3"/>
              <a:endCxn id="30" idx="1"/>
            </p:cNvCxnSpPr>
            <p:nvPr/>
          </p:nvCxnSpPr>
          <p:spPr>
            <a:xfrm>
              <a:off x="3257951" y="4515755"/>
              <a:ext cx="29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649;p46">
              <a:extLst>
                <a:ext uri="{FF2B5EF4-FFF2-40B4-BE49-F238E27FC236}">
                  <a16:creationId xmlns:a16="http://schemas.microsoft.com/office/drawing/2014/main" id="{8103384B-5A4C-88C5-831C-D735A629356D}"/>
                </a:ext>
              </a:extLst>
            </p:cNvPr>
            <p:cNvCxnSpPr>
              <a:stCxn id="25" idx="3"/>
              <a:endCxn id="30" idx="1"/>
            </p:cNvCxnSpPr>
            <p:nvPr/>
          </p:nvCxnSpPr>
          <p:spPr>
            <a:xfrm>
              <a:off x="2876951" y="4134755"/>
              <a:ext cx="6795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650;p46">
              <a:extLst>
                <a:ext uri="{FF2B5EF4-FFF2-40B4-BE49-F238E27FC236}">
                  <a16:creationId xmlns:a16="http://schemas.microsoft.com/office/drawing/2014/main" id="{44A03789-908B-2221-C770-681BC1FE0578}"/>
                </a:ext>
              </a:extLst>
            </p:cNvPr>
            <p:cNvCxnSpPr>
              <a:stCxn id="23" idx="3"/>
              <a:endCxn id="21" idx="2"/>
            </p:cNvCxnSpPr>
            <p:nvPr/>
          </p:nvCxnSpPr>
          <p:spPr>
            <a:xfrm rot="10800000" flipH="1">
              <a:off x="2876951" y="4595255"/>
              <a:ext cx="301800" cy="30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651;p46">
              <a:extLst>
                <a:ext uri="{FF2B5EF4-FFF2-40B4-BE49-F238E27FC236}">
                  <a16:creationId xmlns:a16="http://schemas.microsoft.com/office/drawing/2014/main" id="{B50CAD3F-08F5-8FD1-4DB2-05566E53F758}"/>
                </a:ext>
              </a:extLst>
            </p:cNvPr>
            <p:cNvCxnSpPr>
              <a:stCxn id="159" idx="0"/>
              <a:endCxn id="23" idx="2"/>
            </p:cNvCxnSpPr>
            <p:nvPr/>
          </p:nvCxnSpPr>
          <p:spPr>
            <a:xfrm rot="10800000" flipH="1">
              <a:off x="2569001" y="4976255"/>
              <a:ext cx="228600" cy="21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653;p46">
              <a:extLst>
                <a:ext uri="{FF2B5EF4-FFF2-40B4-BE49-F238E27FC236}">
                  <a16:creationId xmlns:a16="http://schemas.microsoft.com/office/drawing/2014/main" id="{73A6EF58-2D76-D719-0401-2CCFE2307F35}"/>
                </a:ext>
              </a:extLst>
            </p:cNvPr>
            <p:cNvCxnSpPr>
              <a:stCxn id="160" idx="0"/>
              <a:endCxn id="23" idx="2"/>
            </p:cNvCxnSpPr>
            <p:nvPr/>
          </p:nvCxnSpPr>
          <p:spPr>
            <a:xfrm rot="10800000">
              <a:off x="2797601" y="4976255"/>
              <a:ext cx="228600" cy="21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Google Shape;655;p46">
              <a:extLst>
                <a:ext uri="{FF2B5EF4-FFF2-40B4-BE49-F238E27FC236}">
                  <a16:creationId xmlns:a16="http://schemas.microsoft.com/office/drawing/2014/main" id="{1E873A9B-66E5-26C5-5531-4D56AD1B404E}"/>
                </a:ext>
              </a:extLst>
            </p:cNvPr>
            <p:cNvSpPr/>
            <p:nvPr/>
          </p:nvSpPr>
          <p:spPr>
            <a:xfrm>
              <a:off x="4648901" y="36771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656;p46">
              <a:extLst>
                <a:ext uri="{FF2B5EF4-FFF2-40B4-BE49-F238E27FC236}">
                  <a16:creationId xmlns:a16="http://schemas.microsoft.com/office/drawing/2014/main" id="{8BB8B84A-EFA6-BFEE-D19D-96C03C06F001}"/>
                </a:ext>
              </a:extLst>
            </p:cNvPr>
            <p:cNvSpPr/>
            <p:nvPr/>
          </p:nvSpPr>
          <p:spPr>
            <a:xfrm>
              <a:off x="5106101" y="36771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657;p46">
              <a:extLst>
                <a:ext uri="{FF2B5EF4-FFF2-40B4-BE49-F238E27FC236}">
                  <a16:creationId xmlns:a16="http://schemas.microsoft.com/office/drawing/2014/main" id="{CE87EDDE-FD65-0522-4977-94B0D917D9D4}"/>
                </a:ext>
              </a:extLst>
            </p:cNvPr>
            <p:cNvSpPr/>
            <p:nvPr/>
          </p:nvSpPr>
          <p:spPr>
            <a:xfrm>
              <a:off x="5106101" y="32199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9" name="Google Shape;658;p46">
              <a:extLst>
                <a:ext uri="{FF2B5EF4-FFF2-40B4-BE49-F238E27FC236}">
                  <a16:creationId xmlns:a16="http://schemas.microsoft.com/office/drawing/2014/main" id="{80D23D7E-7FF0-BDF7-4D08-501B3132DA0B}"/>
                </a:ext>
              </a:extLst>
            </p:cNvPr>
            <p:cNvCxnSpPr>
              <a:stCxn id="36" idx="3"/>
              <a:endCxn id="37" idx="1"/>
            </p:cNvCxnSpPr>
            <p:nvPr/>
          </p:nvCxnSpPr>
          <p:spPr>
            <a:xfrm>
              <a:off x="4807601" y="3756455"/>
              <a:ext cx="29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659;p46">
              <a:extLst>
                <a:ext uri="{FF2B5EF4-FFF2-40B4-BE49-F238E27FC236}">
                  <a16:creationId xmlns:a16="http://schemas.microsoft.com/office/drawing/2014/main" id="{BCC016A4-3371-A5F7-DC9C-6234E4E554BF}"/>
                </a:ext>
              </a:extLst>
            </p:cNvPr>
            <p:cNvCxnSpPr>
              <a:stCxn id="37" idx="0"/>
              <a:endCxn id="38" idx="2"/>
            </p:cNvCxnSpPr>
            <p:nvPr/>
          </p:nvCxnSpPr>
          <p:spPr>
            <a:xfrm rot="10800000">
              <a:off x="5185451" y="3378605"/>
              <a:ext cx="0" cy="29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" name="Google Shape;660;p46">
              <a:extLst>
                <a:ext uri="{FF2B5EF4-FFF2-40B4-BE49-F238E27FC236}">
                  <a16:creationId xmlns:a16="http://schemas.microsoft.com/office/drawing/2014/main" id="{99F464DB-88CF-9CF5-ADA4-16D7AC05C7AF}"/>
                </a:ext>
              </a:extLst>
            </p:cNvPr>
            <p:cNvSpPr/>
            <p:nvPr/>
          </p:nvSpPr>
          <p:spPr>
            <a:xfrm>
              <a:off x="5563301" y="38295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" name="Google Shape;661;p46">
              <a:extLst>
                <a:ext uri="{FF2B5EF4-FFF2-40B4-BE49-F238E27FC236}">
                  <a16:creationId xmlns:a16="http://schemas.microsoft.com/office/drawing/2014/main" id="{EA11B51C-406C-DAE8-8071-631AB340A482}"/>
                </a:ext>
              </a:extLst>
            </p:cNvPr>
            <p:cNvCxnSpPr>
              <a:stCxn id="169" idx="0"/>
              <a:endCxn id="37" idx="2"/>
            </p:cNvCxnSpPr>
            <p:nvPr/>
          </p:nvCxnSpPr>
          <p:spPr>
            <a:xfrm rot="10800000">
              <a:off x="5185451" y="3835955"/>
              <a:ext cx="0" cy="14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663;p46">
              <a:extLst>
                <a:ext uri="{FF2B5EF4-FFF2-40B4-BE49-F238E27FC236}">
                  <a16:creationId xmlns:a16="http://schemas.microsoft.com/office/drawing/2014/main" id="{2BA1812E-D543-705A-59C2-F423620FEA3B}"/>
                </a:ext>
              </a:extLst>
            </p:cNvPr>
            <p:cNvCxnSpPr>
              <a:stCxn id="37" idx="3"/>
              <a:endCxn id="41" idx="1"/>
            </p:cNvCxnSpPr>
            <p:nvPr/>
          </p:nvCxnSpPr>
          <p:spPr>
            <a:xfrm>
              <a:off x="5264801" y="3756455"/>
              <a:ext cx="298500" cy="15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664;p46">
              <a:extLst>
                <a:ext uri="{FF2B5EF4-FFF2-40B4-BE49-F238E27FC236}">
                  <a16:creationId xmlns:a16="http://schemas.microsoft.com/office/drawing/2014/main" id="{1467B3AF-66BD-0B0D-3E2F-C9D2D8CDE910}"/>
                </a:ext>
              </a:extLst>
            </p:cNvPr>
            <p:cNvCxnSpPr>
              <a:stCxn id="38" idx="3"/>
              <a:endCxn id="45" idx="1"/>
            </p:cNvCxnSpPr>
            <p:nvPr/>
          </p:nvCxnSpPr>
          <p:spPr>
            <a:xfrm>
              <a:off x="5264801" y="3299255"/>
              <a:ext cx="527100" cy="15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665;p46">
              <a:extLst>
                <a:ext uri="{FF2B5EF4-FFF2-40B4-BE49-F238E27FC236}">
                  <a16:creationId xmlns:a16="http://schemas.microsoft.com/office/drawing/2014/main" id="{35DDC856-9049-EDB7-F68F-91B295BDD063}"/>
                </a:ext>
              </a:extLst>
            </p:cNvPr>
            <p:cNvSpPr/>
            <p:nvPr/>
          </p:nvSpPr>
          <p:spPr>
            <a:xfrm>
              <a:off x="5791901" y="33723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6" name="Google Shape;666;p46">
              <a:extLst>
                <a:ext uri="{FF2B5EF4-FFF2-40B4-BE49-F238E27FC236}">
                  <a16:creationId xmlns:a16="http://schemas.microsoft.com/office/drawing/2014/main" id="{9889C84F-E7EE-1F33-6725-3A61A17FA722}"/>
                </a:ext>
              </a:extLst>
            </p:cNvPr>
            <p:cNvCxnSpPr>
              <a:stCxn id="41" idx="0"/>
              <a:endCxn id="45" idx="2"/>
            </p:cNvCxnSpPr>
            <p:nvPr/>
          </p:nvCxnSpPr>
          <p:spPr>
            <a:xfrm rot="10800000" flipH="1">
              <a:off x="5642651" y="3531005"/>
              <a:ext cx="228600" cy="29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667;p46">
              <a:extLst>
                <a:ext uri="{FF2B5EF4-FFF2-40B4-BE49-F238E27FC236}">
                  <a16:creationId xmlns:a16="http://schemas.microsoft.com/office/drawing/2014/main" id="{0B7CA713-B74B-4A82-BCE8-401B045B7FC8}"/>
                </a:ext>
              </a:extLst>
            </p:cNvPr>
            <p:cNvCxnSpPr>
              <a:stCxn id="41" idx="3"/>
              <a:endCxn id="171" idx="2"/>
            </p:cNvCxnSpPr>
            <p:nvPr/>
          </p:nvCxnSpPr>
          <p:spPr>
            <a:xfrm>
              <a:off x="5722001" y="3908855"/>
              <a:ext cx="219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669;p46">
              <a:extLst>
                <a:ext uri="{FF2B5EF4-FFF2-40B4-BE49-F238E27FC236}">
                  <a16:creationId xmlns:a16="http://schemas.microsoft.com/office/drawing/2014/main" id="{6824842F-D9EC-85F6-D5E8-B2AA9302ED02}"/>
                </a:ext>
              </a:extLst>
            </p:cNvPr>
            <p:cNvSpPr/>
            <p:nvPr/>
          </p:nvSpPr>
          <p:spPr>
            <a:xfrm>
              <a:off x="6553901" y="36771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" name="Google Shape;670;p46">
              <a:extLst>
                <a:ext uri="{FF2B5EF4-FFF2-40B4-BE49-F238E27FC236}">
                  <a16:creationId xmlns:a16="http://schemas.microsoft.com/office/drawing/2014/main" id="{D9E275E4-0774-91AC-EF4D-B81F0C64AE6A}"/>
                </a:ext>
              </a:extLst>
            </p:cNvPr>
            <p:cNvCxnSpPr>
              <a:stCxn id="45" idx="3"/>
              <a:endCxn id="48" idx="1"/>
            </p:cNvCxnSpPr>
            <p:nvPr/>
          </p:nvCxnSpPr>
          <p:spPr>
            <a:xfrm>
              <a:off x="5950601" y="3451655"/>
              <a:ext cx="6033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Google Shape;671;p46">
              <a:extLst>
                <a:ext uri="{FF2B5EF4-FFF2-40B4-BE49-F238E27FC236}">
                  <a16:creationId xmlns:a16="http://schemas.microsoft.com/office/drawing/2014/main" id="{6144BBE8-2B92-06CE-1542-53756BD901A4}"/>
                </a:ext>
              </a:extLst>
            </p:cNvPr>
            <p:cNvSpPr/>
            <p:nvPr/>
          </p:nvSpPr>
          <p:spPr>
            <a:xfrm>
              <a:off x="5715701" y="42105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1" name="Google Shape;672;p46">
              <a:extLst>
                <a:ext uri="{FF2B5EF4-FFF2-40B4-BE49-F238E27FC236}">
                  <a16:creationId xmlns:a16="http://schemas.microsoft.com/office/drawing/2014/main" id="{692D07B2-AD18-FEBE-499D-8C0DEA46F8A7}"/>
                </a:ext>
              </a:extLst>
            </p:cNvPr>
            <p:cNvCxnSpPr>
              <a:stCxn id="50" idx="0"/>
              <a:endCxn id="41" idx="2"/>
            </p:cNvCxnSpPr>
            <p:nvPr/>
          </p:nvCxnSpPr>
          <p:spPr>
            <a:xfrm rot="10800000">
              <a:off x="5642651" y="3988205"/>
              <a:ext cx="152400" cy="22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673;p46">
              <a:extLst>
                <a:ext uri="{FF2B5EF4-FFF2-40B4-BE49-F238E27FC236}">
                  <a16:creationId xmlns:a16="http://schemas.microsoft.com/office/drawing/2014/main" id="{77F7AD1D-3499-8416-4A04-D59D9F38C20F}"/>
                </a:ext>
              </a:extLst>
            </p:cNvPr>
            <p:cNvCxnSpPr>
              <a:stCxn id="30" idx="3"/>
              <a:endCxn id="36" idx="1"/>
            </p:cNvCxnSpPr>
            <p:nvPr/>
          </p:nvCxnSpPr>
          <p:spPr>
            <a:xfrm rot="10800000" flipH="1">
              <a:off x="3715151" y="3756455"/>
              <a:ext cx="933900" cy="75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" name="Google Shape;674;p46">
              <a:extLst>
                <a:ext uri="{FF2B5EF4-FFF2-40B4-BE49-F238E27FC236}">
                  <a16:creationId xmlns:a16="http://schemas.microsoft.com/office/drawing/2014/main" id="{D6ABD9C5-392F-FE12-CEC0-705D9EA02F86}"/>
                </a:ext>
              </a:extLst>
            </p:cNvPr>
            <p:cNvSpPr/>
            <p:nvPr/>
          </p:nvSpPr>
          <p:spPr>
            <a:xfrm>
              <a:off x="5791901" y="482655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" name="Google Shape;675;p46">
              <a:extLst>
                <a:ext uri="{FF2B5EF4-FFF2-40B4-BE49-F238E27FC236}">
                  <a16:creationId xmlns:a16="http://schemas.microsoft.com/office/drawing/2014/main" id="{57ED8E4D-7348-BBBD-9871-67F5AA95CC49}"/>
                </a:ext>
              </a:extLst>
            </p:cNvPr>
            <p:cNvSpPr/>
            <p:nvPr/>
          </p:nvSpPr>
          <p:spPr>
            <a:xfrm>
              <a:off x="4877501" y="482655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" name="Google Shape;620;p46">
              <a:extLst>
                <a:ext uri="{FF2B5EF4-FFF2-40B4-BE49-F238E27FC236}">
                  <a16:creationId xmlns:a16="http://schemas.microsoft.com/office/drawing/2014/main" id="{8A249A62-D1F6-3C78-7313-BE8CD45DA98E}"/>
                </a:ext>
              </a:extLst>
            </p:cNvPr>
            <p:cNvSpPr/>
            <p:nvPr/>
          </p:nvSpPr>
          <p:spPr>
            <a:xfrm>
              <a:off x="4420301" y="51249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" name="Google Shape;610;p46">
              <a:extLst>
                <a:ext uri="{FF2B5EF4-FFF2-40B4-BE49-F238E27FC236}">
                  <a16:creationId xmlns:a16="http://schemas.microsoft.com/office/drawing/2014/main" id="{FE6E2E22-00E2-7E50-6C46-28B2DB881C62}"/>
                </a:ext>
              </a:extLst>
            </p:cNvPr>
            <p:cNvSpPr/>
            <p:nvPr/>
          </p:nvSpPr>
          <p:spPr>
            <a:xfrm>
              <a:off x="5334701" y="51249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" name="Google Shape;615;p46">
              <a:extLst>
                <a:ext uri="{FF2B5EF4-FFF2-40B4-BE49-F238E27FC236}">
                  <a16:creationId xmlns:a16="http://schemas.microsoft.com/office/drawing/2014/main" id="{95C56439-ED8C-DFD9-F453-460B4264168E}"/>
                </a:ext>
              </a:extLst>
            </p:cNvPr>
            <p:cNvSpPr/>
            <p:nvPr/>
          </p:nvSpPr>
          <p:spPr>
            <a:xfrm>
              <a:off x="6249101" y="51249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Google Shape;622;p46">
              <a:extLst>
                <a:ext uri="{FF2B5EF4-FFF2-40B4-BE49-F238E27FC236}">
                  <a16:creationId xmlns:a16="http://schemas.microsoft.com/office/drawing/2014/main" id="{688F59B5-0153-9D91-2CFB-8AE9AA2379BA}"/>
                </a:ext>
              </a:extLst>
            </p:cNvPr>
            <p:cNvSpPr/>
            <p:nvPr/>
          </p:nvSpPr>
          <p:spPr>
            <a:xfrm>
              <a:off x="4569851" y="54241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" name="Google Shape;619;p46">
              <a:extLst>
                <a:ext uri="{FF2B5EF4-FFF2-40B4-BE49-F238E27FC236}">
                  <a16:creationId xmlns:a16="http://schemas.microsoft.com/office/drawing/2014/main" id="{DCB31623-3FAA-2307-AC01-6019D6B17DAC}"/>
                </a:ext>
              </a:extLst>
            </p:cNvPr>
            <p:cNvSpPr/>
            <p:nvPr/>
          </p:nvSpPr>
          <p:spPr>
            <a:xfrm>
              <a:off x="4112651" y="54241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612;p46">
              <a:extLst>
                <a:ext uri="{FF2B5EF4-FFF2-40B4-BE49-F238E27FC236}">
                  <a16:creationId xmlns:a16="http://schemas.microsoft.com/office/drawing/2014/main" id="{DA644DA7-E6A2-6010-7488-6FA4FEC36A0B}"/>
                </a:ext>
              </a:extLst>
            </p:cNvPr>
            <p:cNvSpPr/>
            <p:nvPr/>
          </p:nvSpPr>
          <p:spPr>
            <a:xfrm>
              <a:off x="5484251" y="54241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609;p46">
              <a:extLst>
                <a:ext uri="{FF2B5EF4-FFF2-40B4-BE49-F238E27FC236}">
                  <a16:creationId xmlns:a16="http://schemas.microsoft.com/office/drawing/2014/main" id="{574B94DF-34B4-4060-8648-4E87991D0171}"/>
                </a:ext>
              </a:extLst>
            </p:cNvPr>
            <p:cNvSpPr/>
            <p:nvPr/>
          </p:nvSpPr>
          <p:spPr>
            <a:xfrm>
              <a:off x="5027051" y="54241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17;p46">
              <a:extLst>
                <a:ext uri="{FF2B5EF4-FFF2-40B4-BE49-F238E27FC236}">
                  <a16:creationId xmlns:a16="http://schemas.microsoft.com/office/drawing/2014/main" id="{D6007497-6A50-CB59-5E76-FC03398FE9BC}"/>
                </a:ext>
              </a:extLst>
            </p:cNvPr>
            <p:cNvSpPr/>
            <p:nvPr/>
          </p:nvSpPr>
          <p:spPr>
            <a:xfrm>
              <a:off x="6398651" y="54241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614;p46">
              <a:extLst>
                <a:ext uri="{FF2B5EF4-FFF2-40B4-BE49-F238E27FC236}">
                  <a16:creationId xmlns:a16="http://schemas.microsoft.com/office/drawing/2014/main" id="{8A75FA7A-56F5-AC01-A321-F2C90AE419CC}"/>
                </a:ext>
              </a:extLst>
            </p:cNvPr>
            <p:cNvSpPr/>
            <p:nvPr/>
          </p:nvSpPr>
          <p:spPr>
            <a:xfrm>
              <a:off x="5941451" y="54241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4" name="Google Shape;676;p46">
              <a:extLst>
                <a:ext uri="{FF2B5EF4-FFF2-40B4-BE49-F238E27FC236}">
                  <a16:creationId xmlns:a16="http://schemas.microsoft.com/office/drawing/2014/main" id="{E5F7FD03-CBDB-F116-4356-0D1226593DF5}"/>
                </a:ext>
              </a:extLst>
            </p:cNvPr>
            <p:cNvCxnSpPr>
              <a:stCxn id="55" idx="0"/>
              <a:endCxn id="54" idx="2"/>
            </p:cNvCxnSpPr>
            <p:nvPr/>
          </p:nvCxnSpPr>
          <p:spPr>
            <a:xfrm rot="10800000" flipH="1">
              <a:off x="4499651" y="4985405"/>
              <a:ext cx="457200" cy="13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77;p46">
              <a:extLst>
                <a:ext uri="{FF2B5EF4-FFF2-40B4-BE49-F238E27FC236}">
                  <a16:creationId xmlns:a16="http://schemas.microsoft.com/office/drawing/2014/main" id="{B14FAAB3-2863-73E6-FD61-953896DB973C}"/>
                </a:ext>
              </a:extLst>
            </p:cNvPr>
            <p:cNvCxnSpPr>
              <a:stCxn id="56" idx="0"/>
              <a:endCxn id="54" idx="2"/>
            </p:cNvCxnSpPr>
            <p:nvPr/>
          </p:nvCxnSpPr>
          <p:spPr>
            <a:xfrm rot="10800000">
              <a:off x="4956851" y="4985405"/>
              <a:ext cx="457200" cy="13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78;p46">
              <a:extLst>
                <a:ext uri="{FF2B5EF4-FFF2-40B4-BE49-F238E27FC236}">
                  <a16:creationId xmlns:a16="http://schemas.microsoft.com/office/drawing/2014/main" id="{627762EE-7981-5BFC-8A75-385570221809}"/>
                </a:ext>
              </a:extLst>
            </p:cNvPr>
            <p:cNvCxnSpPr>
              <a:stCxn id="57" idx="0"/>
              <a:endCxn id="53" idx="2"/>
            </p:cNvCxnSpPr>
            <p:nvPr/>
          </p:nvCxnSpPr>
          <p:spPr>
            <a:xfrm rot="10800000">
              <a:off x="5871251" y="4985405"/>
              <a:ext cx="457200" cy="13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9;p46">
              <a:extLst>
                <a:ext uri="{FF2B5EF4-FFF2-40B4-BE49-F238E27FC236}">
                  <a16:creationId xmlns:a16="http://schemas.microsoft.com/office/drawing/2014/main" id="{3BBF7F5E-E905-A171-D71E-F47EEB0869B9}"/>
                </a:ext>
              </a:extLst>
            </p:cNvPr>
            <p:cNvCxnSpPr>
              <a:stCxn id="56" idx="0"/>
              <a:endCxn id="53" idx="2"/>
            </p:cNvCxnSpPr>
            <p:nvPr/>
          </p:nvCxnSpPr>
          <p:spPr>
            <a:xfrm rot="10800000" flipH="1">
              <a:off x="5414051" y="4985405"/>
              <a:ext cx="457200" cy="13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0;p46">
              <a:extLst>
                <a:ext uri="{FF2B5EF4-FFF2-40B4-BE49-F238E27FC236}">
                  <a16:creationId xmlns:a16="http://schemas.microsoft.com/office/drawing/2014/main" id="{20AF49F1-A250-E6DD-D2EB-EBE95729036D}"/>
                </a:ext>
              </a:extLst>
            </p:cNvPr>
            <p:cNvCxnSpPr>
              <a:stCxn id="53" idx="0"/>
              <a:endCxn id="50" idx="2"/>
            </p:cNvCxnSpPr>
            <p:nvPr/>
          </p:nvCxnSpPr>
          <p:spPr>
            <a:xfrm rot="10800000">
              <a:off x="5795051" y="4369355"/>
              <a:ext cx="76200" cy="4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81;p46">
              <a:extLst>
                <a:ext uri="{FF2B5EF4-FFF2-40B4-BE49-F238E27FC236}">
                  <a16:creationId xmlns:a16="http://schemas.microsoft.com/office/drawing/2014/main" id="{E1284DB6-BD81-DC34-6C66-CCA26126CE2B}"/>
                </a:ext>
              </a:extLst>
            </p:cNvPr>
            <p:cNvCxnSpPr>
              <a:stCxn id="30" idx="3"/>
              <a:endCxn id="54" idx="0"/>
            </p:cNvCxnSpPr>
            <p:nvPr/>
          </p:nvCxnSpPr>
          <p:spPr>
            <a:xfrm>
              <a:off x="3715151" y="4515755"/>
              <a:ext cx="1241700" cy="31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Google Shape;682;p46">
              <a:extLst>
                <a:ext uri="{FF2B5EF4-FFF2-40B4-BE49-F238E27FC236}">
                  <a16:creationId xmlns:a16="http://schemas.microsoft.com/office/drawing/2014/main" id="{229BB55F-5B76-A42B-E221-D2A0CC0A22DA}"/>
                </a:ext>
              </a:extLst>
            </p:cNvPr>
            <p:cNvSpPr/>
            <p:nvPr/>
          </p:nvSpPr>
          <p:spPr>
            <a:xfrm>
              <a:off x="7544501" y="40581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683;p46">
              <a:extLst>
                <a:ext uri="{FF2B5EF4-FFF2-40B4-BE49-F238E27FC236}">
                  <a16:creationId xmlns:a16="http://schemas.microsoft.com/office/drawing/2014/main" id="{367CBA7B-F84A-583E-2635-8E7DB75D4845}"/>
                </a:ext>
              </a:extLst>
            </p:cNvPr>
            <p:cNvSpPr/>
            <p:nvPr/>
          </p:nvSpPr>
          <p:spPr>
            <a:xfrm>
              <a:off x="8001701" y="40581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3" name="Google Shape;684;p46">
              <a:extLst>
                <a:ext uri="{FF2B5EF4-FFF2-40B4-BE49-F238E27FC236}">
                  <a16:creationId xmlns:a16="http://schemas.microsoft.com/office/drawing/2014/main" id="{02F21FB5-6A7F-93F5-1A5A-E2F7224C3965}"/>
                </a:ext>
              </a:extLst>
            </p:cNvPr>
            <p:cNvCxnSpPr>
              <a:stCxn id="70" idx="3"/>
              <a:endCxn id="81" idx="1"/>
            </p:cNvCxnSpPr>
            <p:nvPr/>
          </p:nvCxnSpPr>
          <p:spPr>
            <a:xfrm>
              <a:off x="7703201" y="4137455"/>
              <a:ext cx="29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" name="Google Shape;685;p46">
              <a:extLst>
                <a:ext uri="{FF2B5EF4-FFF2-40B4-BE49-F238E27FC236}">
                  <a16:creationId xmlns:a16="http://schemas.microsoft.com/office/drawing/2014/main" id="{5750B860-98BF-659D-1C04-4D6433EA3ED5}"/>
                </a:ext>
              </a:extLst>
            </p:cNvPr>
            <p:cNvSpPr/>
            <p:nvPr/>
          </p:nvSpPr>
          <p:spPr>
            <a:xfrm>
              <a:off x="7544501" y="46677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" name="Google Shape;686;p46">
              <a:extLst>
                <a:ext uri="{FF2B5EF4-FFF2-40B4-BE49-F238E27FC236}">
                  <a16:creationId xmlns:a16="http://schemas.microsoft.com/office/drawing/2014/main" id="{E5A2696D-1179-A526-6896-F4198CCFE430}"/>
                </a:ext>
              </a:extLst>
            </p:cNvPr>
            <p:cNvCxnSpPr>
              <a:stCxn id="70" idx="2"/>
              <a:endCxn id="84" idx="0"/>
            </p:cNvCxnSpPr>
            <p:nvPr/>
          </p:nvCxnSpPr>
          <p:spPr>
            <a:xfrm>
              <a:off x="7623851" y="4216805"/>
              <a:ext cx="0" cy="45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" name="Google Shape;687;p46">
              <a:extLst>
                <a:ext uri="{FF2B5EF4-FFF2-40B4-BE49-F238E27FC236}">
                  <a16:creationId xmlns:a16="http://schemas.microsoft.com/office/drawing/2014/main" id="{644D7634-44C8-EDFA-BC78-C8230E2639A1}"/>
                </a:ext>
              </a:extLst>
            </p:cNvPr>
            <p:cNvSpPr/>
            <p:nvPr/>
          </p:nvSpPr>
          <p:spPr>
            <a:xfrm>
              <a:off x="8001701" y="46677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0" name="Google Shape;688;p46">
              <a:extLst>
                <a:ext uri="{FF2B5EF4-FFF2-40B4-BE49-F238E27FC236}">
                  <a16:creationId xmlns:a16="http://schemas.microsoft.com/office/drawing/2014/main" id="{58B2FDFE-AA69-A079-BC12-7700888E5656}"/>
                </a:ext>
              </a:extLst>
            </p:cNvPr>
            <p:cNvCxnSpPr>
              <a:stCxn id="89" idx="1"/>
              <a:endCxn id="84" idx="3"/>
            </p:cNvCxnSpPr>
            <p:nvPr/>
          </p:nvCxnSpPr>
          <p:spPr>
            <a:xfrm rot="10800000">
              <a:off x="7703201" y="4747055"/>
              <a:ext cx="29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689;p46">
              <a:extLst>
                <a:ext uri="{FF2B5EF4-FFF2-40B4-BE49-F238E27FC236}">
                  <a16:creationId xmlns:a16="http://schemas.microsoft.com/office/drawing/2014/main" id="{517A8E0D-04C1-2238-E843-BD29365FB1D1}"/>
                </a:ext>
              </a:extLst>
            </p:cNvPr>
            <p:cNvCxnSpPr>
              <a:stCxn id="173" idx="2"/>
              <a:endCxn id="89" idx="3"/>
            </p:cNvCxnSpPr>
            <p:nvPr/>
          </p:nvCxnSpPr>
          <p:spPr>
            <a:xfrm flipH="1">
              <a:off x="8160551" y="4518455"/>
              <a:ext cx="2955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691;p46">
              <a:extLst>
                <a:ext uri="{FF2B5EF4-FFF2-40B4-BE49-F238E27FC236}">
                  <a16:creationId xmlns:a16="http://schemas.microsoft.com/office/drawing/2014/main" id="{7A01907E-4E6E-A22D-3BC1-FF9295D5FD2C}"/>
                </a:ext>
              </a:extLst>
            </p:cNvPr>
            <p:cNvCxnSpPr>
              <a:stCxn id="174" idx="2"/>
              <a:endCxn id="89" idx="3"/>
            </p:cNvCxnSpPr>
            <p:nvPr/>
          </p:nvCxnSpPr>
          <p:spPr>
            <a:xfrm rot="10800000">
              <a:off x="8160551" y="4747055"/>
              <a:ext cx="2955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" name="Google Shape;693;p46">
              <a:extLst>
                <a:ext uri="{FF2B5EF4-FFF2-40B4-BE49-F238E27FC236}">
                  <a16:creationId xmlns:a16="http://schemas.microsoft.com/office/drawing/2014/main" id="{CD8CCE65-B17C-15E8-1316-30E1FEAE9A11}"/>
                </a:ext>
              </a:extLst>
            </p:cNvPr>
            <p:cNvSpPr/>
            <p:nvPr/>
          </p:nvSpPr>
          <p:spPr>
            <a:xfrm>
              <a:off x="9068501" y="4058105"/>
              <a:ext cx="158700" cy="158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9" name="Google Shape;694;p46">
              <a:extLst>
                <a:ext uri="{FF2B5EF4-FFF2-40B4-BE49-F238E27FC236}">
                  <a16:creationId xmlns:a16="http://schemas.microsoft.com/office/drawing/2014/main" id="{C1761D1F-2D59-D09F-45EA-E5D482F93E9E}"/>
                </a:ext>
              </a:extLst>
            </p:cNvPr>
            <p:cNvCxnSpPr>
              <a:stCxn id="81" idx="3"/>
              <a:endCxn id="128" idx="1"/>
            </p:cNvCxnSpPr>
            <p:nvPr/>
          </p:nvCxnSpPr>
          <p:spPr>
            <a:xfrm>
              <a:off x="8160401" y="4137455"/>
              <a:ext cx="90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695;p46">
              <a:extLst>
                <a:ext uri="{FF2B5EF4-FFF2-40B4-BE49-F238E27FC236}">
                  <a16:creationId xmlns:a16="http://schemas.microsoft.com/office/drawing/2014/main" id="{65C6F5A6-484E-99FF-C032-1766365F7069}"/>
                </a:ext>
              </a:extLst>
            </p:cNvPr>
            <p:cNvCxnSpPr>
              <a:stCxn id="128" idx="2"/>
              <a:endCxn id="175" idx="0"/>
            </p:cNvCxnSpPr>
            <p:nvPr/>
          </p:nvCxnSpPr>
          <p:spPr>
            <a:xfrm>
              <a:off x="9147851" y="4216805"/>
              <a:ext cx="0" cy="14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697;p46">
              <a:extLst>
                <a:ext uri="{FF2B5EF4-FFF2-40B4-BE49-F238E27FC236}">
                  <a16:creationId xmlns:a16="http://schemas.microsoft.com/office/drawing/2014/main" id="{1CBF1232-8C0B-5A05-BAB9-69EF453DFD4F}"/>
                </a:ext>
              </a:extLst>
            </p:cNvPr>
            <p:cNvCxnSpPr>
              <a:stCxn id="48" idx="3"/>
              <a:endCxn id="70" idx="1"/>
            </p:cNvCxnSpPr>
            <p:nvPr/>
          </p:nvCxnSpPr>
          <p:spPr>
            <a:xfrm>
              <a:off x="6712601" y="3756455"/>
              <a:ext cx="8319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" name="Google Shape;698;p46">
              <a:extLst>
                <a:ext uri="{FF2B5EF4-FFF2-40B4-BE49-F238E27FC236}">
                  <a16:creationId xmlns:a16="http://schemas.microsoft.com/office/drawing/2014/main" id="{8BA678F9-C5A5-A8BF-5D52-F62B186FAA5B}"/>
                </a:ext>
              </a:extLst>
            </p:cNvPr>
            <p:cNvSpPr txBox="1"/>
            <p:nvPr/>
          </p:nvSpPr>
          <p:spPr>
            <a:xfrm>
              <a:off x="4112663" y="542430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4.1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699;p46">
              <a:extLst>
                <a:ext uri="{FF2B5EF4-FFF2-40B4-BE49-F238E27FC236}">
                  <a16:creationId xmlns:a16="http://schemas.microsoft.com/office/drawing/2014/main" id="{B4EABD38-A5DF-DB03-69C4-56BB594834AC}"/>
                </a:ext>
              </a:extLst>
            </p:cNvPr>
            <p:cNvSpPr txBox="1"/>
            <p:nvPr/>
          </p:nvSpPr>
          <p:spPr>
            <a:xfrm>
              <a:off x="4569863" y="542430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4.2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700;p46">
              <a:extLst>
                <a:ext uri="{FF2B5EF4-FFF2-40B4-BE49-F238E27FC236}">
                  <a16:creationId xmlns:a16="http://schemas.microsoft.com/office/drawing/2014/main" id="{EC6AD258-6A20-6DF0-4842-9D4C6778069A}"/>
                </a:ext>
              </a:extLst>
            </p:cNvPr>
            <p:cNvSpPr txBox="1"/>
            <p:nvPr/>
          </p:nvSpPr>
          <p:spPr>
            <a:xfrm>
              <a:off x="5027063" y="542430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4.3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701;p46">
              <a:extLst>
                <a:ext uri="{FF2B5EF4-FFF2-40B4-BE49-F238E27FC236}">
                  <a16:creationId xmlns:a16="http://schemas.microsoft.com/office/drawing/2014/main" id="{4EB73D7E-E911-6D40-6595-3B4F83AD5403}"/>
                </a:ext>
              </a:extLst>
            </p:cNvPr>
            <p:cNvSpPr txBox="1"/>
            <p:nvPr/>
          </p:nvSpPr>
          <p:spPr>
            <a:xfrm>
              <a:off x="5484263" y="542430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4.4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702;p46">
              <a:extLst>
                <a:ext uri="{FF2B5EF4-FFF2-40B4-BE49-F238E27FC236}">
                  <a16:creationId xmlns:a16="http://schemas.microsoft.com/office/drawing/2014/main" id="{3ED5A225-D676-62A7-0B6B-0EC3B8595FE7}"/>
                </a:ext>
              </a:extLst>
            </p:cNvPr>
            <p:cNvSpPr txBox="1"/>
            <p:nvPr/>
          </p:nvSpPr>
          <p:spPr>
            <a:xfrm>
              <a:off x="5941463" y="542430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4.5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703;p46">
              <a:extLst>
                <a:ext uri="{FF2B5EF4-FFF2-40B4-BE49-F238E27FC236}">
                  <a16:creationId xmlns:a16="http://schemas.microsoft.com/office/drawing/2014/main" id="{BB798BF5-081E-3468-66A8-B98958DA5AA0}"/>
                </a:ext>
              </a:extLst>
            </p:cNvPr>
            <p:cNvSpPr txBox="1"/>
            <p:nvPr/>
          </p:nvSpPr>
          <p:spPr>
            <a:xfrm>
              <a:off x="6398663" y="542430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4.6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629;p46">
              <a:extLst>
                <a:ext uri="{FF2B5EF4-FFF2-40B4-BE49-F238E27FC236}">
                  <a16:creationId xmlns:a16="http://schemas.microsoft.com/office/drawing/2014/main" id="{B29B6029-A41F-8D5B-777D-4B69D68AE3A3}"/>
                </a:ext>
              </a:extLst>
            </p:cNvPr>
            <p:cNvSpPr/>
            <p:nvPr/>
          </p:nvSpPr>
          <p:spPr>
            <a:xfrm>
              <a:off x="1801001" y="41287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632;p46">
              <a:extLst>
                <a:ext uri="{FF2B5EF4-FFF2-40B4-BE49-F238E27FC236}">
                  <a16:creationId xmlns:a16="http://schemas.microsoft.com/office/drawing/2014/main" id="{D07D6091-8D3F-5460-E21D-FCA4ED07C980}"/>
                </a:ext>
              </a:extLst>
            </p:cNvPr>
            <p:cNvSpPr/>
            <p:nvPr/>
          </p:nvSpPr>
          <p:spPr>
            <a:xfrm>
              <a:off x="1801001" y="45859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704;p46">
              <a:extLst>
                <a:ext uri="{FF2B5EF4-FFF2-40B4-BE49-F238E27FC236}">
                  <a16:creationId xmlns:a16="http://schemas.microsoft.com/office/drawing/2014/main" id="{2C0C7F15-49ED-D8D4-C773-D6F112D27186}"/>
                </a:ext>
              </a:extLst>
            </p:cNvPr>
            <p:cNvSpPr txBox="1"/>
            <p:nvPr/>
          </p:nvSpPr>
          <p:spPr>
            <a:xfrm>
              <a:off x="1801163" y="4586030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2.5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705;p46">
              <a:extLst>
                <a:ext uri="{FF2B5EF4-FFF2-40B4-BE49-F238E27FC236}">
                  <a16:creationId xmlns:a16="http://schemas.microsoft.com/office/drawing/2014/main" id="{7174BD48-59DF-5BA6-A058-6DABF475167E}"/>
                </a:ext>
              </a:extLst>
            </p:cNvPr>
            <p:cNvSpPr txBox="1"/>
            <p:nvPr/>
          </p:nvSpPr>
          <p:spPr>
            <a:xfrm>
              <a:off x="1801163" y="4128830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2.4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652;p46">
              <a:extLst>
                <a:ext uri="{FF2B5EF4-FFF2-40B4-BE49-F238E27FC236}">
                  <a16:creationId xmlns:a16="http://schemas.microsoft.com/office/drawing/2014/main" id="{E531F081-EB10-EF2F-57A2-E3781805FB2E}"/>
                </a:ext>
              </a:extLst>
            </p:cNvPr>
            <p:cNvSpPr/>
            <p:nvPr/>
          </p:nvSpPr>
          <p:spPr>
            <a:xfrm>
              <a:off x="2410601" y="51955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654;p46">
              <a:extLst>
                <a:ext uri="{FF2B5EF4-FFF2-40B4-BE49-F238E27FC236}">
                  <a16:creationId xmlns:a16="http://schemas.microsoft.com/office/drawing/2014/main" id="{FE688E2C-CCA7-E126-3C9D-79A93D664C5B}"/>
                </a:ext>
              </a:extLst>
            </p:cNvPr>
            <p:cNvSpPr/>
            <p:nvPr/>
          </p:nvSpPr>
          <p:spPr>
            <a:xfrm>
              <a:off x="2867801" y="51955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706;p46">
              <a:extLst>
                <a:ext uri="{FF2B5EF4-FFF2-40B4-BE49-F238E27FC236}">
                  <a16:creationId xmlns:a16="http://schemas.microsoft.com/office/drawing/2014/main" id="{9D93CC5F-6C72-50FE-3C70-55658F6EEE2A}"/>
                </a:ext>
              </a:extLst>
            </p:cNvPr>
            <p:cNvSpPr txBox="1"/>
            <p:nvPr/>
          </p:nvSpPr>
          <p:spPr>
            <a:xfrm>
              <a:off x="2410763" y="5195630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2.6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707;p46">
              <a:extLst>
                <a:ext uri="{FF2B5EF4-FFF2-40B4-BE49-F238E27FC236}">
                  <a16:creationId xmlns:a16="http://schemas.microsoft.com/office/drawing/2014/main" id="{99F901A6-F853-F646-202A-972EEB817E37}"/>
                </a:ext>
              </a:extLst>
            </p:cNvPr>
            <p:cNvSpPr txBox="1"/>
            <p:nvPr/>
          </p:nvSpPr>
          <p:spPr>
            <a:xfrm>
              <a:off x="2867963" y="5195630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2.7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642;p46">
              <a:extLst>
                <a:ext uri="{FF2B5EF4-FFF2-40B4-BE49-F238E27FC236}">
                  <a16:creationId xmlns:a16="http://schemas.microsoft.com/office/drawing/2014/main" id="{7857DB7C-B3B4-A73A-C5C9-1302C378C904}"/>
                </a:ext>
              </a:extLst>
            </p:cNvPr>
            <p:cNvSpPr/>
            <p:nvPr/>
          </p:nvSpPr>
          <p:spPr>
            <a:xfrm>
              <a:off x="2258201" y="34429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644;p46">
              <a:extLst>
                <a:ext uri="{FF2B5EF4-FFF2-40B4-BE49-F238E27FC236}">
                  <a16:creationId xmlns:a16="http://schemas.microsoft.com/office/drawing/2014/main" id="{36977E56-BE3A-1A5B-3DAA-24FD59DEE3B2}"/>
                </a:ext>
              </a:extLst>
            </p:cNvPr>
            <p:cNvSpPr/>
            <p:nvPr/>
          </p:nvSpPr>
          <p:spPr>
            <a:xfrm>
              <a:off x="2639201" y="34429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646;p46">
              <a:extLst>
                <a:ext uri="{FF2B5EF4-FFF2-40B4-BE49-F238E27FC236}">
                  <a16:creationId xmlns:a16="http://schemas.microsoft.com/office/drawing/2014/main" id="{34AC8910-7CCF-614F-67EE-26282B069638}"/>
                </a:ext>
              </a:extLst>
            </p:cNvPr>
            <p:cNvSpPr/>
            <p:nvPr/>
          </p:nvSpPr>
          <p:spPr>
            <a:xfrm>
              <a:off x="3020201" y="34429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708;p46">
              <a:extLst>
                <a:ext uri="{FF2B5EF4-FFF2-40B4-BE49-F238E27FC236}">
                  <a16:creationId xmlns:a16="http://schemas.microsoft.com/office/drawing/2014/main" id="{C0FAC608-7B5A-5D5D-DC7C-3373098DE99A}"/>
                </a:ext>
              </a:extLst>
            </p:cNvPr>
            <p:cNvSpPr txBox="1"/>
            <p:nvPr/>
          </p:nvSpPr>
          <p:spPr>
            <a:xfrm>
              <a:off x="2258363" y="3443030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2.1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709;p46">
              <a:extLst>
                <a:ext uri="{FF2B5EF4-FFF2-40B4-BE49-F238E27FC236}">
                  <a16:creationId xmlns:a16="http://schemas.microsoft.com/office/drawing/2014/main" id="{1BC1573A-359B-92A7-2A60-4F09EB84F7FF}"/>
                </a:ext>
              </a:extLst>
            </p:cNvPr>
            <p:cNvSpPr txBox="1"/>
            <p:nvPr/>
          </p:nvSpPr>
          <p:spPr>
            <a:xfrm>
              <a:off x="2639363" y="3443030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2.2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710;p46">
              <a:extLst>
                <a:ext uri="{FF2B5EF4-FFF2-40B4-BE49-F238E27FC236}">
                  <a16:creationId xmlns:a16="http://schemas.microsoft.com/office/drawing/2014/main" id="{A7DBC1BF-7056-66B1-3D36-1413FEC3F2B6}"/>
                </a:ext>
              </a:extLst>
            </p:cNvPr>
            <p:cNvSpPr txBox="1"/>
            <p:nvPr/>
          </p:nvSpPr>
          <p:spPr>
            <a:xfrm>
              <a:off x="3020363" y="3443030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2.3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662;p46">
              <a:extLst>
                <a:ext uri="{FF2B5EF4-FFF2-40B4-BE49-F238E27FC236}">
                  <a16:creationId xmlns:a16="http://schemas.microsoft.com/office/drawing/2014/main" id="{AD9DE935-61EB-95D9-33BA-86D68DF8C8B4}"/>
                </a:ext>
              </a:extLst>
            </p:cNvPr>
            <p:cNvSpPr/>
            <p:nvPr/>
          </p:nvSpPr>
          <p:spPr>
            <a:xfrm>
              <a:off x="5027051" y="39790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711;p46">
              <a:extLst>
                <a:ext uri="{FF2B5EF4-FFF2-40B4-BE49-F238E27FC236}">
                  <a16:creationId xmlns:a16="http://schemas.microsoft.com/office/drawing/2014/main" id="{538D76DE-752E-456B-1679-64AD1233394D}"/>
                </a:ext>
              </a:extLst>
            </p:cNvPr>
            <p:cNvSpPr txBox="1"/>
            <p:nvPr/>
          </p:nvSpPr>
          <p:spPr>
            <a:xfrm>
              <a:off x="5027063" y="397770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1.1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668;p46">
              <a:extLst>
                <a:ext uri="{FF2B5EF4-FFF2-40B4-BE49-F238E27FC236}">
                  <a16:creationId xmlns:a16="http://schemas.microsoft.com/office/drawing/2014/main" id="{C9E4635B-7864-44EC-F41B-35FF94ECFC2B}"/>
                </a:ext>
              </a:extLst>
            </p:cNvPr>
            <p:cNvSpPr/>
            <p:nvPr/>
          </p:nvSpPr>
          <p:spPr>
            <a:xfrm>
              <a:off x="5941451" y="37504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712;p46">
              <a:extLst>
                <a:ext uri="{FF2B5EF4-FFF2-40B4-BE49-F238E27FC236}">
                  <a16:creationId xmlns:a16="http://schemas.microsoft.com/office/drawing/2014/main" id="{C1548D4B-65FB-A6D2-CBDA-35806455D235}"/>
                </a:ext>
              </a:extLst>
            </p:cNvPr>
            <p:cNvSpPr txBox="1"/>
            <p:nvPr/>
          </p:nvSpPr>
          <p:spPr>
            <a:xfrm>
              <a:off x="5941463" y="374910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1.2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690;p46">
              <a:extLst>
                <a:ext uri="{FF2B5EF4-FFF2-40B4-BE49-F238E27FC236}">
                  <a16:creationId xmlns:a16="http://schemas.microsoft.com/office/drawing/2014/main" id="{DDF6EA69-8569-7BDA-5D32-8D6DEC023E13}"/>
                </a:ext>
              </a:extLst>
            </p:cNvPr>
            <p:cNvSpPr/>
            <p:nvPr/>
          </p:nvSpPr>
          <p:spPr>
            <a:xfrm>
              <a:off x="8456051" y="43600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692;p46">
              <a:extLst>
                <a:ext uri="{FF2B5EF4-FFF2-40B4-BE49-F238E27FC236}">
                  <a16:creationId xmlns:a16="http://schemas.microsoft.com/office/drawing/2014/main" id="{2FC90E9D-9B62-D848-7AE2-3B54667D4554}"/>
                </a:ext>
              </a:extLst>
            </p:cNvPr>
            <p:cNvSpPr/>
            <p:nvPr/>
          </p:nvSpPr>
          <p:spPr>
            <a:xfrm>
              <a:off x="8456051" y="48172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696;p46">
              <a:extLst>
                <a:ext uri="{FF2B5EF4-FFF2-40B4-BE49-F238E27FC236}">
                  <a16:creationId xmlns:a16="http://schemas.microsoft.com/office/drawing/2014/main" id="{F60A4166-6420-8860-EF99-F376E3CBE867}"/>
                </a:ext>
              </a:extLst>
            </p:cNvPr>
            <p:cNvSpPr/>
            <p:nvPr/>
          </p:nvSpPr>
          <p:spPr>
            <a:xfrm>
              <a:off x="8989451" y="4360055"/>
              <a:ext cx="316800" cy="3168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713;p46">
              <a:extLst>
                <a:ext uri="{FF2B5EF4-FFF2-40B4-BE49-F238E27FC236}">
                  <a16:creationId xmlns:a16="http://schemas.microsoft.com/office/drawing/2014/main" id="{EFF40A30-AC07-916F-5BE1-BDE6DCC22923}"/>
                </a:ext>
              </a:extLst>
            </p:cNvPr>
            <p:cNvSpPr txBox="1"/>
            <p:nvPr/>
          </p:nvSpPr>
          <p:spPr>
            <a:xfrm>
              <a:off x="8456063" y="435735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3.1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714;p46">
              <a:extLst>
                <a:ext uri="{FF2B5EF4-FFF2-40B4-BE49-F238E27FC236}">
                  <a16:creationId xmlns:a16="http://schemas.microsoft.com/office/drawing/2014/main" id="{1C98537D-7D52-582E-7067-5E628605A23A}"/>
                </a:ext>
              </a:extLst>
            </p:cNvPr>
            <p:cNvSpPr txBox="1"/>
            <p:nvPr/>
          </p:nvSpPr>
          <p:spPr>
            <a:xfrm>
              <a:off x="8989463" y="435735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3.2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715;p46">
              <a:extLst>
                <a:ext uri="{FF2B5EF4-FFF2-40B4-BE49-F238E27FC236}">
                  <a16:creationId xmlns:a16="http://schemas.microsoft.com/office/drawing/2014/main" id="{AA2D61C9-D63F-7D4C-5756-7B4224ACFABB}"/>
                </a:ext>
              </a:extLst>
            </p:cNvPr>
            <p:cNvSpPr txBox="1"/>
            <p:nvPr/>
          </p:nvSpPr>
          <p:spPr>
            <a:xfrm>
              <a:off x="8456063" y="4814555"/>
              <a:ext cx="3168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3.3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716;p46">
              <a:extLst>
                <a:ext uri="{FF2B5EF4-FFF2-40B4-BE49-F238E27FC236}">
                  <a16:creationId xmlns:a16="http://schemas.microsoft.com/office/drawing/2014/main" id="{64F8967C-A5F9-3E56-F9C7-DBF04C0CD8E6}"/>
                </a:ext>
              </a:extLst>
            </p:cNvPr>
            <p:cNvSpPr txBox="1"/>
            <p:nvPr/>
          </p:nvSpPr>
          <p:spPr>
            <a:xfrm>
              <a:off x="2309888" y="3002157"/>
              <a:ext cx="83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Network 2</a:t>
              </a:r>
              <a:endPara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717;p46">
              <a:extLst>
                <a:ext uri="{FF2B5EF4-FFF2-40B4-BE49-F238E27FC236}">
                  <a16:creationId xmlns:a16="http://schemas.microsoft.com/office/drawing/2014/main" id="{8D4D62E1-ABEA-70EF-B601-170A8AC6D5BF}"/>
                </a:ext>
              </a:extLst>
            </p:cNvPr>
            <p:cNvSpPr txBox="1"/>
            <p:nvPr/>
          </p:nvSpPr>
          <p:spPr>
            <a:xfrm>
              <a:off x="5255363" y="2847505"/>
              <a:ext cx="83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Network 1</a:t>
              </a:r>
              <a:endPara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718;p46">
              <a:extLst>
                <a:ext uri="{FF2B5EF4-FFF2-40B4-BE49-F238E27FC236}">
                  <a16:creationId xmlns:a16="http://schemas.microsoft.com/office/drawing/2014/main" id="{4A8AA2F8-E7EF-50C7-1CFD-CA2FA21C97C8}"/>
                </a:ext>
              </a:extLst>
            </p:cNvPr>
            <p:cNvSpPr txBox="1"/>
            <p:nvPr/>
          </p:nvSpPr>
          <p:spPr>
            <a:xfrm>
              <a:off x="7964663" y="3496780"/>
              <a:ext cx="83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Network 3</a:t>
              </a:r>
              <a:endPara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719;p46">
              <a:extLst>
                <a:ext uri="{FF2B5EF4-FFF2-40B4-BE49-F238E27FC236}">
                  <a16:creationId xmlns:a16="http://schemas.microsoft.com/office/drawing/2014/main" id="{B1D7D7EF-5E45-1B91-7D11-9B2D4675DB66}"/>
                </a:ext>
              </a:extLst>
            </p:cNvPr>
            <p:cNvSpPr txBox="1"/>
            <p:nvPr/>
          </p:nvSpPr>
          <p:spPr>
            <a:xfrm>
              <a:off x="4948763" y="4515530"/>
              <a:ext cx="83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Network 4</a:t>
              </a:r>
              <a:endPara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256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58" y="47860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(v4) Addresses</a:t>
            </a:r>
            <a:endParaRPr lang="en-US" dirty="0"/>
          </a:p>
        </p:txBody>
      </p:sp>
      <p:sp>
        <p:nvSpPr>
          <p:cNvPr id="96" name="Rectangle 3">
            <a:extLst>
              <a:ext uri="{FF2B5EF4-FFF2-40B4-BE49-F238E27FC236}">
                <a16:creationId xmlns:a16="http://schemas.microsoft.com/office/drawing/2014/main" id="{A87F322D-3466-204B-B679-F084906FBD9F}"/>
              </a:ext>
            </a:extLst>
          </p:cNvPr>
          <p:cNvSpPr txBox="1">
            <a:spLocks noChangeArrowheads="1"/>
          </p:cNvSpPr>
          <p:nvPr/>
        </p:nvSpPr>
        <p:spPr>
          <a:xfrm>
            <a:off x="142739" y="974507"/>
            <a:ext cx="7836794" cy="5737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lvl="0" indent="0">
              <a:spcAft>
                <a:spcPts val="600"/>
              </a:spcAft>
              <a:buClrTx/>
              <a:buNone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An IP address is a 32-bit number that uniquely identifies a 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interface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. We could write an IP address as a 32-bit binary number: 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11011100111010001001101001011101</a:t>
            </a:r>
          </a:p>
          <a:p>
            <a:pPr marL="14287" indent="0">
              <a:spcAft>
                <a:spcPts val="600"/>
              </a:spcAft>
              <a:buClrTx/>
              <a:buNone/>
              <a:defRPr/>
            </a:pPr>
            <a:r>
              <a:rPr lang="en-US" sz="2400" b="1" dirty="0">
                <a:solidFill>
                  <a:srgbClr val="C00000"/>
                </a:solidFill>
              </a:rPr>
              <a:t>What is an interface?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The physical connection point between a device and a network. E.g., </a:t>
            </a:r>
            <a:r>
              <a:rPr lang="en-US" altLang="zh-CN" sz="2400" dirty="0"/>
              <a:t>Ethernet port, WiFi adapter, fiber connection, etc.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Each interface connects to one physical link and has one IP address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Routers have </a:t>
            </a:r>
            <a:r>
              <a:rPr lang="en-US" sz="2400" b="1" dirty="0"/>
              <a:t>multiple interfaces</a:t>
            </a:r>
            <a:r>
              <a:rPr lang="en-US" sz="2400" dirty="0"/>
              <a:t> → multiple IP addresses (one per connected network)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 dirty="0"/>
              <a:t>Hosts typically have </a:t>
            </a:r>
            <a:r>
              <a:rPr lang="en-US" sz="2400" b="1" dirty="0"/>
              <a:t>1-2 interfaces</a:t>
            </a:r>
            <a:r>
              <a:rPr lang="en-US" sz="2400" dirty="0"/>
              <a:t> (e.g., Ethernet, WiFi)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E1C3D5-6000-E373-E373-A875389F1577}"/>
              </a:ext>
            </a:extLst>
          </p:cNvPr>
          <p:cNvGrpSpPr/>
          <p:nvPr/>
        </p:nvGrpSpPr>
        <p:grpSpPr>
          <a:xfrm>
            <a:off x="7146578" y="1662188"/>
            <a:ext cx="4897437" cy="3806825"/>
            <a:chOff x="6902868" y="1758440"/>
            <a:chExt cx="4897437" cy="3806825"/>
          </a:xfrm>
        </p:grpSpPr>
        <p:sp>
          <p:nvSpPr>
            <p:cNvPr id="17" name="Freeform 140">
              <a:extLst>
                <a:ext uri="{FF2B5EF4-FFF2-40B4-BE49-F238E27FC236}">
                  <a16:creationId xmlns:a16="http://schemas.microsoft.com/office/drawing/2014/main" id="{EEDC0645-741C-A3D6-3AE4-C62690A87C2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9291261" y="3672172"/>
              <a:ext cx="846137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Freeform 140">
              <a:extLst>
                <a:ext uri="{FF2B5EF4-FFF2-40B4-BE49-F238E27FC236}">
                  <a16:creationId xmlns:a16="http://schemas.microsoft.com/office/drawing/2014/main" id="{93F04902-1B2E-B727-6778-D56AA2CC20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289005" y="2345815"/>
              <a:ext cx="846138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Freeform 140">
              <a:extLst>
                <a:ext uri="{FF2B5EF4-FFF2-40B4-BE49-F238E27FC236}">
                  <a16:creationId xmlns:a16="http://schemas.microsoft.com/office/drawing/2014/main" id="{3045F71B-1A57-96B2-4F9D-FFDB0106C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830" y="1928303"/>
              <a:ext cx="1038225" cy="1927225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Text Box 26">
              <a:extLst>
                <a:ext uri="{FF2B5EF4-FFF2-40B4-BE49-F238E27FC236}">
                  <a16:creationId xmlns:a16="http://schemas.microsoft.com/office/drawing/2014/main" id="{821889FE-468B-2A4A-9F70-A94761194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6293" y="1758440"/>
              <a:ext cx="82550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223.1.1.1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" name="Group 27">
              <a:extLst>
                <a:ext uri="{FF2B5EF4-FFF2-40B4-BE49-F238E27FC236}">
                  <a16:creationId xmlns:a16="http://schemas.microsoft.com/office/drawing/2014/main" id="{C1233046-CBEC-EA61-DB34-85F0899EA7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02868" y="2718878"/>
              <a:ext cx="920750" cy="276225"/>
              <a:chOff x="3251" y="608"/>
              <a:chExt cx="580" cy="174"/>
            </a:xfrm>
          </p:grpSpPr>
          <p:sp>
            <p:nvSpPr>
              <p:cNvPr id="24" name="Rectangle 28">
                <a:extLst>
                  <a:ext uri="{FF2B5EF4-FFF2-40B4-BE49-F238E27FC236}">
                    <a16:creationId xmlns:a16="http://schemas.microsoft.com/office/drawing/2014/main" id="{4E233576-79C4-67EE-E8C0-8EBBB4743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" y="657"/>
                <a:ext cx="525" cy="1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Text Box 29">
                <a:extLst>
                  <a:ext uri="{FF2B5EF4-FFF2-40B4-BE49-F238E27FC236}">
                    <a16:creationId xmlns:a16="http://schemas.microsoft.com/office/drawing/2014/main" id="{2E2143FE-410B-284E-BA9C-9B5130771D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1" y="608"/>
                <a:ext cx="5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223.1.1.2</a:t>
                </a:r>
                <a:endPara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6" name="Text Box 30">
              <a:extLst>
                <a:ext uri="{FF2B5EF4-FFF2-40B4-BE49-F238E27FC236}">
                  <a16:creationId xmlns:a16="http://schemas.microsoft.com/office/drawing/2014/main" id="{32CAC890-0B35-1976-3327-DA5DE8B33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1068" y="3714240"/>
              <a:ext cx="8270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223.1.1.3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Text Box 31">
              <a:extLst>
                <a:ext uri="{FF2B5EF4-FFF2-40B4-BE49-F238E27FC236}">
                  <a16:creationId xmlns:a16="http://schemas.microsoft.com/office/drawing/2014/main" id="{EC708883-5DA7-4DB6-A420-3FC519459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0577" y="2901440"/>
              <a:ext cx="8270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223.1.1.4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Text Box 33">
              <a:extLst>
                <a:ext uri="{FF2B5EF4-FFF2-40B4-BE49-F238E27FC236}">
                  <a16:creationId xmlns:a16="http://schemas.microsoft.com/office/drawing/2014/main" id="{E6FD5695-B2AC-DE49-C246-1855FD410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3654" y="2902799"/>
              <a:ext cx="827087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223.1.2.9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Text Box 41">
              <a:extLst>
                <a:ext uri="{FF2B5EF4-FFF2-40B4-BE49-F238E27FC236}">
                  <a16:creationId xmlns:a16="http://schemas.microsoft.com/office/drawing/2014/main" id="{D92324A7-E419-5E04-C0F7-768FE665B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3112" y="3845776"/>
              <a:ext cx="8270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223.1.2.2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Text Box 44">
              <a:extLst>
                <a:ext uri="{FF2B5EF4-FFF2-40B4-BE49-F238E27FC236}">
                  <a16:creationId xmlns:a16="http://schemas.microsoft.com/office/drawing/2014/main" id="{F0AE626E-B2D2-77CE-0FF0-B11FA20B8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2517" y="2329033"/>
              <a:ext cx="8270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223.1.2.1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Line 45">
              <a:extLst>
                <a:ext uri="{FF2B5EF4-FFF2-40B4-BE49-F238E27FC236}">
                  <a16:creationId xmlns:a16="http://schemas.microsoft.com/office/drawing/2014/main" id="{39D8782F-5A59-C8A1-D186-3CFD28846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4805" y="3360678"/>
              <a:ext cx="0" cy="879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Text Box 53">
              <a:extLst>
                <a:ext uri="{FF2B5EF4-FFF2-40B4-BE49-F238E27FC236}">
                  <a16:creationId xmlns:a16="http://schemas.microsoft.com/office/drawing/2014/main" id="{63137419-1249-E8F7-BD48-8D27378123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0118" y="4820728"/>
              <a:ext cx="8270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Text Box 56">
              <a:extLst>
                <a:ext uri="{FF2B5EF4-FFF2-40B4-BE49-F238E27FC236}">
                  <a16:creationId xmlns:a16="http://schemas.microsoft.com/office/drawing/2014/main" id="{1D18E0EF-7533-9312-EA23-AF3757EC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7105" y="4825490"/>
              <a:ext cx="827088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223.1.3.1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4C9C486C-4B4D-3E7E-CC8A-64E1CC0383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30143" y="3622165"/>
              <a:ext cx="912812" cy="276225"/>
              <a:chOff x="4550" y="1257"/>
              <a:chExt cx="575" cy="174"/>
            </a:xfrm>
          </p:grpSpPr>
          <p:sp>
            <p:nvSpPr>
              <p:cNvPr id="35" name="Rectangle 58">
                <a:extLst>
                  <a:ext uri="{FF2B5EF4-FFF2-40B4-BE49-F238E27FC236}">
                    <a16:creationId xmlns:a16="http://schemas.microsoft.com/office/drawing/2014/main" id="{68C25B1B-2546-F1B6-2463-46346C311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" y="1284"/>
                <a:ext cx="534" cy="1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Text Box 59">
                <a:extLst>
                  <a:ext uri="{FF2B5EF4-FFF2-40B4-BE49-F238E27FC236}">
                    <a16:creationId xmlns:a16="http://schemas.microsoft.com/office/drawing/2014/main" id="{95743423-72D5-FE78-525A-747421150B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0" y="1257"/>
                <a:ext cx="57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223.1.3.27</a:t>
                </a:r>
                <a:endPara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37" name="Group 73">
              <a:extLst>
                <a:ext uri="{FF2B5EF4-FFF2-40B4-BE49-F238E27FC236}">
                  <a16:creationId xmlns:a16="http://schemas.microsoft.com/office/drawing/2014/main" id="{16412179-C86E-5649-2B1C-ED7E9F5615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1668" y="2004503"/>
              <a:ext cx="641350" cy="558800"/>
              <a:chOff x="-44" y="1473"/>
              <a:chExt cx="981" cy="1105"/>
            </a:xfrm>
          </p:grpSpPr>
          <p:pic>
            <p:nvPicPr>
              <p:cNvPr id="38" name="Picture 74" descr="desktop_computer_stylized_medium">
                <a:extLst>
                  <a:ext uri="{FF2B5EF4-FFF2-40B4-BE49-F238E27FC236}">
                    <a16:creationId xmlns:a16="http://schemas.microsoft.com/office/drawing/2014/main" id="{9AF8BD06-98EB-8815-146F-F8A5F9E127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Freeform 75">
                <a:extLst>
                  <a:ext uri="{FF2B5EF4-FFF2-40B4-BE49-F238E27FC236}">
                    <a16:creationId xmlns:a16="http://schemas.microsoft.com/office/drawing/2014/main" id="{815F8360-DFAF-6905-7291-69B3B514484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0" name="Group 80">
              <a:extLst>
                <a:ext uri="{FF2B5EF4-FFF2-40B4-BE49-F238E27FC236}">
                  <a16:creationId xmlns:a16="http://schemas.microsoft.com/office/drawing/2014/main" id="{C1B0D640-F0A8-8636-99BB-A95BA7A574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6905" y="2602990"/>
              <a:ext cx="641350" cy="558800"/>
              <a:chOff x="-44" y="1473"/>
              <a:chExt cx="981" cy="1105"/>
            </a:xfrm>
          </p:grpSpPr>
          <p:pic>
            <p:nvPicPr>
              <p:cNvPr id="41" name="Picture 81" descr="desktop_computer_stylized_medium">
                <a:extLst>
                  <a:ext uri="{FF2B5EF4-FFF2-40B4-BE49-F238E27FC236}">
                    <a16:creationId xmlns:a16="http://schemas.microsoft.com/office/drawing/2014/main" id="{43F34C0F-1520-4F3F-95AF-BF665BFE8A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0CA9CAFD-1E4D-8E0B-A326-96435E279F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3" name="Group 83">
              <a:extLst>
                <a:ext uri="{FF2B5EF4-FFF2-40B4-BE49-F238E27FC236}">
                  <a16:creationId xmlns:a16="http://schemas.microsoft.com/office/drawing/2014/main" id="{A9DD7215-69D0-4AE8-0669-3D340C001A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5480" y="3212590"/>
              <a:ext cx="641350" cy="558800"/>
              <a:chOff x="-44" y="1473"/>
              <a:chExt cx="981" cy="1105"/>
            </a:xfrm>
          </p:grpSpPr>
          <p:pic>
            <p:nvPicPr>
              <p:cNvPr id="44" name="Picture 84" descr="desktop_computer_stylized_medium">
                <a:extLst>
                  <a:ext uri="{FF2B5EF4-FFF2-40B4-BE49-F238E27FC236}">
                    <a16:creationId xmlns:a16="http://schemas.microsoft.com/office/drawing/2014/main" id="{6FA4F205-9B18-A2B4-D864-BED20C71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Freeform 85">
                <a:extLst>
                  <a:ext uri="{FF2B5EF4-FFF2-40B4-BE49-F238E27FC236}">
                    <a16:creationId xmlns:a16="http://schemas.microsoft.com/office/drawing/2014/main" id="{DB50F970-C1A8-7A83-0807-31DC88374A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6" name="Group 87">
              <a:extLst>
                <a:ext uri="{FF2B5EF4-FFF2-40B4-BE49-F238E27FC236}">
                  <a16:creationId xmlns:a16="http://schemas.microsoft.com/office/drawing/2014/main" id="{43C80550-17F1-6643-5A61-EAAFC787522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1144668" y="2161665"/>
              <a:ext cx="641350" cy="558800"/>
              <a:chOff x="-44" y="1473"/>
              <a:chExt cx="981" cy="1105"/>
            </a:xfrm>
          </p:grpSpPr>
          <p:pic>
            <p:nvPicPr>
              <p:cNvPr id="47" name="Picture 88" descr="desktop_computer_stylized_medium">
                <a:extLst>
                  <a:ext uri="{FF2B5EF4-FFF2-40B4-BE49-F238E27FC236}">
                    <a16:creationId xmlns:a16="http://schemas.microsoft.com/office/drawing/2014/main" id="{891FC5A2-30EE-7597-402F-3E0956EE26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Freeform 89">
                <a:extLst>
                  <a:ext uri="{FF2B5EF4-FFF2-40B4-BE49-F238E27FC236}">
                    <a16:creationId xmlns:a16="http://schemas.microsoft.com/office/drawing/2014/main" id="{46379988-2DC4-81AF-9A3C-09E9001FFC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9" name="Group 90">
              <a:extLst>
                <a:ext uri="{FF2B5EF4-FFF2-40B4-BE49-F238E27FC236}">
                  <a16:creationId xmlns:a16="http://schemas.microsoft.com/office/drawing/2014/main" id="{FDD0B1E9-D0DF-0E32-A3F6-10962FDF2C2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1158955" y="3441190"/>
              <a:ext cx="641350" cy="558800"/>
              <a:chOff x="-44" y="1473"/>
              <a:chExt cx="981" cy="1105"/>
            </a:xfrm>
          </p:grpSpPr>
          <p:pic>
            <p:nvPicPr>
              <p:cNvPr id="50" name="Picture 91" descr="desktop_computer_stylized_medium">
                <a:extLst>
                  <a:ext uri="{FF2B5EF4-FFF2-40B4-BE49-F238E27FC236}">
                    <a16:creationId xmlns:a16="http://schemas.microsoft.com/office/drawing/2014/main" id="{7C4C2D0F-C130-4CA8-514A-CB114BFC3F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Freeform 92">
                <a:extLst>
                  <a:ext uri="{FF2B5EF4-FFF2-40B4-BE49-F238E27FC236}">
                    <a16:creationId xmlns:a16="http://schemas.microsoft.com/office/drawing/2014/main" id="{1184DDE9-C750-CB85-7B84-048B757431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52" name="Group 93">
              <a:extLst>
                <a:ext uri="{FF2B5EF4-FFF2-40B4-BE49-F238E27FC236}">
                  <a16:creationId xmlns:a16="http://schemas.microsoft.com/office/drawing/2014/main" id="{8084B6FA-7E55-6B11-E09B-9EDAAD05214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060405" y="4965190"/>
              <a:ext cx="641350" cy="558800"/>
              <a:chOff x="-44" y="1473"/>
              <a:chExt cx="981" cy="1105"/>
            </a:xfrm>
          </p:grpSpPr>
          <p:pic>
            <p:nvPicPr>
              <p:cNvPr id="53" name="Picture 94" descr="desktop_computer_stylized_medium">
                <a:extLst>
                  <a:ext uri="{FF2B5EF4-FFF2-40B4-BE49-F238E27FC236}">
                    <a16:creationId xmlns:a16="http://schemas.microsoft.com/office/drawing/2014/main" id="{135C00C5-C88D-1E49-8BE6-5DD387CCA0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95">
                <a:extLst>
                  <a:ext uri="{FF2B5EF4-FFF2-40B4-BE49-F238E27FC236}">
                    <a16:creationId xmlns:a16="http://schemas.microsoft.com/office/drawing/2014/main" id="{517EB67E-15D4-00FD-02CF-F0725EF53E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55" name="Group 96">
              <a:extLst>
                <a:ext uri="{FF2B5EF4-FFF2-40B4-BE49-F238E27FC236}">
                  <a16:creationId xmlns:a16="http://schemas.microsoft.com/office/drawing/2014/main" id="{F0D00293-E3C4-D61C-28E8-E7B1B74D2D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896768" y="5006465"/>
              <a:ext cx="641350" cy="558800"/>
              <a:chOff x="-44" y="1473"/>
              <a:chExt cx="981" cy="1105"/>
            </a:xfrm>
          </p:grpSpPr>
          <p:pic>
            <p:nvPicPr>
              <p:cNvPr id="56" name="Picture 97" descr="desktop_computer_stylized_medium">
                <a:extLst>
                  <a:ext uri="{FF2B5EF4-FFF2-40B4-BE49-F238E27FC236}">
                    <a16:creationId xmlns:a16="http://schemas.microsoft.com/office/drawing/2014/main" id="{807C2A32-7783-2257-B2CF-5A4319050F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Freeform 98">
                <a:extLst>
                  <a:ext uri="{FF2B5EF4-FFF2-40B4-BE49-F238E27FC236}">
                    <a16:creationId xmlns:a16="http://schemas.microsoft.com/office/drawing/2014/main" id="{3A5AA875-B969-2573-610E-2B661930D91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186DBC-F668-1395-3BD5-C66FECC2BD0C}"/>
                </a:ext>
              </a:extLst>
            </p:cNvPr>
            <p:cNvCxnSpPr/>
            <p:nvPr/>
          </p:nvCxnSpPr>
          <p:spPr>
            <a:xfrm>
              <a:off x="8042296" y="2411580"/>
              <a:ext cx="342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815A7EB-D4E7-7274-A11C-D81AE134DB72}"/>
                </a:ext>
              </a:extLst>
            </p:cNvPr>
            <p:cNvCxnSpPr/>
            <p:nvPr/>
          </p:nvCxnSpPr>
          <p:spPr>
            <a:xfrm>
              <a:off x="8051821" y="3010465"/>
              <a:ext cx="342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E12E441-0C4D-D169-0481-68E60F16B34D}"/>
                </a:ext>
              </a:extLst>
            </p:cNvPr>
            <p:cNvCxnSpPr/>
            <p:nvPr/>
          </p:nvCxnSpPr>
          <p:spPr>
            <a:xfrm>
              <a:off x="8079206" y="3623637"/>
              <a:ext cx="342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1DE66F2-26B7-F92E-DF57-CDB599EB31CA}"/>
                </a:ext>
              </a:extLst>
            </p:cNvPr>
            <p:cNvCxnSpPr>
              <a:cxnSpLocks/>
            </p:cNvCxnSpPr>
            <p:nvPr/>
          </p:nvCxnSpPr>
          <p:spPr>
            <a:xfrm>
              <a:off x="8709417" y="3204264"/>
              <a:ext cx="79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E4AFA32-E395-E230-368B-AFC36F7C703A}"/>
                </a:ext>
              </a:extLst>
            </p:cNvPr>
            <p:cNvCxnSpPr>
              <a:cxnSpLocks/>
            </p:cNvCxnSpPr>
            <p:nvPr/>
          </p:nvCxnSpPr>
          <p:spPr>
            <a:xfrm>
              <a:off x="9892527" y="3210216"/>
              <a:ext cx="9754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88A9416-0A97-1FB5-E458-A84F9B36611F}"/>
                </a:ext>
              </a:extLst>
            </p:cNvPr>
            <p:cNvGrpSpPr/>
            <p:nvPr/>
          </p:nvGrpSpPr>
          <p:grpSpPr>
            <a:xfrm>
              <a:off x="9398546" y="3064143"/>
              <a:ext cx="632991" cy="300938"/>
              <a:chOff x="7493876" y="2774731"/>
              <a:chExt cx="1481958" cy="894622"/>
            </a:xfrm>
          </p:grpSpPr>
          <p:sp>
            <p:nvSpPr>
              <p:cNvPr id="64" name="Freeform 145">
                <a:extLst>
                  <a:ext uri="{FF2B5EF4-FFF2-40B4-BE49-F238E27FC236}">
                    <a16:creationId xmlns:a16="http://schemas.microsoft.com/office/drawing/2014/main" id="{62FF9D8D-0E0E-3AE1-34D6-31549BE8925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5808A33-B95B-5B27-7483-996353F0128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D5A122C-34FC-4C13-0133-F62AF93C92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" name="Freeform 148">
                  <a:extLst>
                    <a:ext uri="{FF2B5EF4-FFF2-40B4-BE49-F238E27FC236}">
                      <a16:creationId xmlns:a16="http://schemas.microsoft.com/office/drawing/2014/main" id="{2D8684AA-EAD1-01A2-BC2A-8B31A49F85F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149">
                  <a:extLst>
                    <a:ext uri="{FF2B5EF4-FFF2-40B4-BE49-F238E27FC236}">
                      <a16:creationId xmlns:a16="http://schemas.microsoft.com/office/drawing/2014/main" id="{69F31D7A-C193-62A8-E076-29712D0640B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150">
                  <a:extLst>
                    <a:ext uri="{FF2B5EF4-FFF2-40B4-BE49-F238E27FC236}">
                      <a16:creationId xmlns:a16="http://schemas.microsoft.com/office/drawing/2014/main" id="{1638D639-9910-72CC-01E3-926675F699F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151">
                  <a:extLst>
                    <a:ext uri="{FF2B5EF4-FFF2-40B4-BE49-F238E27FC236}">
                      <a16:creationId xmlns:a16="http://schemas.microsoft.com/office/drawing/2014/main" id="{A0527C7F-E33B-FD1D-5275-A2E276CB510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6C63236-666D-A109-5D94-FB2B781F91B3}"/>
                </a:ext>
              </a:extLst>
            </p:cNvPr>
            <p:cNvCxnSpPr>
              <a:cxnSpLocks/>
            </p:cNvCxnSpPr>
            <p:nvPr/>
          </p:nvCxnSpPr>
          <p:spPr>
            <a:xfrm>
              <a:off x="10974805" y="2568063"/>
              <a:ext cx="26108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1A786B5-6BC5-D290-04B5-F1BE54D6527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6166" y="3851217"/>
              <a:ext cx="26108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098E5C-B371-8DAD-639B-900D17B9D121}"/>
                </a:ext>
              </a:extLst>
            </p:cNvPr>
            <p:cNvCxnSpPr/>
            <p:nvPr/>
          </p:nvCxnSpPr>
          <p:spPr>
            <a:xfrm>
              <a:off x="9085783" y="4807630"/>
              <a:ext cx="0" cy="232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3DAE82B-AF73-1A49-8CB1-9185F7B71944}"/>
                </a:ext>
              </a:extLst>
            </p:cNvPr>
            <p:cNvCxnSpPr/>
            <p:nvPr/>
          </p:nvCxnSpPr>
          <p:spPr>
            <a:xfrm>
              <a:off x="10231241" y="4769940"/>
              <a:ext cx="0" cy="232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937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ED240-16FC-3516-0147-3780CA0F0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23B5B-AB24-880E-341B-D3CDCBF7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170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(v4) Addresses</a:t>
            </a:r>
            <a:endParaRPr lang="en-US" dirty="0"/>
          </a:p>
        </p:txBody>
      </p:sp>
      <p:sp>
        <p:nvSpPr>
          <p:cNvPr id="96" name="Rectangle 3">
            <a:extLst>
              <a:ext uri="{FF2B5EF4-FFF2-40B4-BE49-F238E27FC236}">
                <a16:creationId xmlns:a16="http://schemas.microsoft.com/office/drawing/2014/main" id="{68BB5E80-BADC-48C7-60F7-229161B4C12C}"/>
              </a:ext>
            </a:extLst>
          </p:cNvPr>
          <p:cNvSpPr txBox="1">
            <a:spLocks noChangeArrowheads="1"/>
          </p:cNvSpPr>
          <p:nvPr/>
        </p:nvSpPr>
        <p:spPr>
          <a:xfrm>
            <a:off x="879632" y="1047997"/>
            <a:ext cx="10474167" cy="4294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lvl="0" indent="0">
              <a:spcAft>
                <a:spcPts val="600"/>
              </a:spcAft>
              <a:buClrTx/>
              <a:buNone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An IP address is a 32-bit number that uniquely identifies a 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interface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. We could write an IP address as a 32-bit binary number: 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11011100111010001001101001011101 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  <a:sym typeface="Wingdings" panose="05000000000000000000" pitchFamily="2" charset="2"/>
              </a:rPr>
              <a:t> 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Nobody wants to read that</a:t>
            </a:r>
          </a:p>
          <a:p>
            <a:pPr marL="14287" lvl="0" indent="0">
              <a:spcAft>
                <a:spcPts val="600"/>
              </a:spcAft>
              <a:buClrTx/>
              <a:buNone/>
              <a:defRPr/>
            </a:pP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Dotted quad (</a:t>
            </a:r>
            <a:r>
              <a:rPr lang="en-US" sz="2400" i="1" dirty="0">
                <a:solidFill>
                  <a:srgbClr val="C00000"/>
                </a:solidFill>
              </a:rPr>
              <a:t>dotted-decimal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) notation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</a:p>
          <a:p>
            <a:pPr marL="357187" lvl="0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Split into groups of 8 bits</a:t>
            </a:r>
          </a:p>
          <a:p>
            <a:pPr marL="357187" lvl="0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Write each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8-bit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number in decimal,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separated by dots</a:t>
            </a:r>
          </a:p>
          <a:p>
            <a:pPr marL="14287" lvl="0" indent="0">
              <a:spcAft>
                <a:spcPts val="600"/>
              </a:spcAft>
              <a:buClrTx/>
              <a:buNone/>
              <a:defRPr/>
            </a:pPr>
            <a:r>
              <a:rPr lang="en-US" altLang="zh-CN" sz="2400" b="1" i="1" u="sng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Q1</a:t>
            </a:r>
            <a:r>
              <a:rPr lang="en-US" altLang="zh-CN" sz="2400" b="1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How to represent a “network”? How do we know the hosts are “close to each other”</a:t>
            </a:r>
            <a:endParaRPr lang="en-US" altLang="en-US" sz="2400" b="1" i="1" dirty="0">
              <a:solidFill>
                <a:srgbClr val="C00000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2EB2FE-0C23-9EFA-B176-D55BFFDB4782}"/>
              </a:ext>
            </a:extLst>
          </p:cNvPr>
          <p:cNvGrpSpPr/>
          <p:nvPr/>
        </p:nvGrpSpPr>
        <p:grpSpPr>
          <a:xfrm>
            <a:off x="2321834" y="5019007"/>
            <a:ext cx="7589761" cy="1687494"/>
            <a:chOff x="3423141" y="4853139"/>
            <a:chExt cx="7589761" cy="1687494"/>
          </a:xfrm>
        </p:grpSpPr>
        <p:sp>
          <p:nvSpPr>
            <p:cNvPr id="2" name="Google Shape;1287;p65">
              <a:extLst>
                <a:ext uri="{FF2B5EF4-FFF2-40B4-BE49-F238E27FC236}">
                  <a16:creationId xmlns:a16="http://schemas.microsoft.com/office/drawing/2014/main" id="{2FEBBC10-3E8C-1184-7BCA-7E48C91C161C}"/>
                </a:ext>
              </a:extLst>
            </p:cNvPr>
            <p:cNvSpPr txBox="1"/>
            <p:nvPr/>
          </p:nvSpPr>
          <p:spPr>
            <a:xfrm>
              <a:off x="3423141" y="4853139"/>
              <a:ext cx="7589761" cy="501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2"/>
                  </a:solidFill>
                  <a:latin typeface="Consolas"/>
                  <a:ea typeface="Consolas"/>
                  <a:cs typeface="Consolas"/>
                  <a:sym typeface="Consolas"/>
                </a:rPr>
                <a:t>11011100</a:t>
              </a:r>
              <a:r>
                <a:rPr lang="en" sz="2400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2400" dirty="0">
                  <a:solidFill>
                    <a:srgbClr val="6AA84F"/>
                  </a:solidFill>
                  <a:latin typeface="Consolas"/>
                  <a:ea typeface="Consolas"/>
                  <a:cs typeface="Consolas"/>
                  <a:sym typeface="Consolas"/>
                </a:rPr>
                <a:t>11101000</a:t>
              </a:r>
              <a:r>
                <a:rPr lang="en" sz="2400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2400" dirty="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10011010</a:t>
              </a:r>
              <a:r>
                <a:rPr lang="en" sz="2400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2400" dirty="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01011101</a:t>
              </a:r>
              <a:endParaRPr sz="2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" name="Google Shape;1288;p65">
              <a:extLst>
                <a:ext uri="{FF2B5EF4-FFF2-40B4-BE49-F238E27FC236}">
                  <a16:creationId xmlns:a16="http://schemas.microsoft.com/office/drawing/2014/main" id="{C12A8CE6-23AC-A4C6-C58D-725187CEE6BD}"/>
                </a:ext>
              </a:extLst>
            </p:cNvPr>
            <p:cNvCxnSpPr>
              <a:cxnSpLocks/>
            </p:cNvCxnSpPr>
            <p:nvPr/>
          </p:nvCxnSpPr>
          <p:spPr>
            <a:xfrm>
              <a:off x="4797362" y="5354815"/>
              <a:ext cx="0" cy="59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" name="Google Shape;1289;p65">
              <a:extLst>
                <a:ext uri="{FF2B5EF4-FFF2-40B4-BE49-F238E27FC236}">
                  <a16:creationId xmlns:a16="http://schemas.microsoft.com/office/drawing/2014/main" id="{C8398D88-242B-1E1D-A33D-03D284AC16B5}"/>
                </a:ext>
              </a:extLst>
            </p:cNvPr>
            <p:cNvCxnSpPr>
              <a:cxnSpLocks/>
            </p:cNvCxnSpPr>
            <p:nvPr/>
          </p:nvCxnSpPr>
          <p:spPr>
            <a:xfrm>
              <a:off x="6474172" y="5354815"/>
              <a:ext cx="0" cy="59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" name="Google Shape;1290;p65">
              <a:extLst>
                <a:ext uri="{FF2B5EF4-FFF2-40B4-BE49-F238E27FC236}">
                  <a16:creationId xmlns:a16="http://schemas.microsoft.com/office/drawing/2014/main" id="{EB45AF26-93D6-AE70-14EB-44B9C93FFD1D}"/>
                </a:ext>
              </a:extLst>
            </p:cNvPr>
            <p:cNvCxnSpPr>
              <a:cxnSpLocks/>
            </p:cNvCxnSpPr>
            <p:nvPr/>
          </p:nvCxnSpPr>
          <p:spPr>
            <a:xfrm>
              <a:off x="9846619" y="5354815"/>
              <a:ext cx="0" cy="59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" name="Google Shape;1291;p65">
              <a:extLst>
                <a:ext uri="{FF2B5EF4-FFF2-40B4-BE49-F238E27FC236}">
                  <a16:creationId xmlns:a16="http://schemas.microsoft.com/office/drawing/2014/main" id="{428AEBA2-9F18-8A85-F446-363CF2792B23}"/>
                </a:ext>
              </a:extLst>
            </p:cNvPr>
            <p:cNvCxnSpPr>
              <a:cxnSpLocks/>
            </p:cNvCxnSpPr>
            <p:nvPr/>
          </p:nvCxnSpPr>
          <p:spPr>
            <a:xfrm>
              <a:off x="7862270" y="5354815"/>
              <a:ext cx="0" cy="59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" name="Google Shape;1292;p65">
              <a:extLst>
                <a:ext uri="{FF2B5EF4-FFF2-40B4-BE49-F238E27FC236}">
                  <a16:creationId xmlns:a16="http://schemas.microsoft.com/office/drawing/2014/main" id="{E3117854-3C19-9597-4746-AF77323C2B36}"/>
                </a:ext>
              </a:extLst>
            </p:cNvPr>
            <p:cNvSpPr txBox="1"/>
            <p:nvPr/>
          </p:nvSpPr>
          <p:spPr>
            <a:xfrm>
              <a:off x="4453162" y="6003563"/>
              <a:ext cx="713400" cy="537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accent2"/>
                  </a:solidFill>
                  <a:latin typeface="Consolas"/>
                  <a:ea typeface="Consolas"/>
                  <a:cs typeface="Consolas"/>
                  <a:sym typeface="Consolas"/>
                </a:rPr>
                <a:t>220</a:t>
              </a:r>
              <a:endParaRPr sz="26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" name="Google Shape;1293;p65">
              <a:extLst>
                <a:ext uri="{FF2B5EF4-FFF2-40B4-BE49-F238E27FC236}">
                  <a16:creationId xmlns:a16="http://schemas.microsoft.com/office/drawing/2014/main" id="{42B81DEE-0FFA-EDE0-D231-C0432FB92450}"/>
                </a:ext>
              </a:extLst>
            </p:cNvPr>
            <p:cNvSpPr txBox="1"/>
            <p:nvPr/>
          </p:nvSpPr>
          <p:spPr>
            <a:xfrm>
              <a:off x="6173582" y="6003563"/>
              <a:ext cx="713400" cy="537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6AA84F"/>
                  </a:solidFill>
                  <a:latin typeface="Consolas"/>
                  <a:ea typeface="Consolas"/>
                  <a:cs typeface="Consolas"/>
                  <a:sym typeface="Consolas"/>
                </a:rPr>
                <a:t>232</a:t>
              </a:r>
              <a:endParaRPr sz="26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" name="Google Shape;1294;p65">
              <a:extLst>
                <a:ext uri="{FF2B5EF4-FFF2-40B4-BE49-F238E27FC236}">
                  <a16:creationId xmlns:a16="http://schemas.microsoft.com/office/drawing/2014/main" id="{FF8FC1DD-0153-E516-199A-90C4170571F6}"/>
                </a:ext>
              </a:extLst>
            </p:cNvPr>
            <p:cNvSpPr txBox="1"/>
            <p:nvPr/>
          </p:nvSpPr>
          <p:spPr>
            <a:xfrm>
              <a:off x="9550519" y="6003563"/>
              <a:ext cx="592200" cy="537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93</a:t>
              </a:r>
              <a:endParaRPr sz="26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" name="Google Shape;1295;p65">
              <a:extLst>
                <a:ext uri="{FF2B5EF4-FFF2-40B4-BE49-F238E27FC236}">
                  <a16:creationId xmlns:a16="http://schemas.microsoft.com/office/drawing/2014/main" id="{C2912A97-09A1-08CC-EFDE-F1F2228789FD}"/>
                </a:ext>
              </a:extLst>
            </p:cNvPr>
            <p:cNvSpPr txBox="1"/>
            <p:nvPr/>
          </p:nvSpPr>
          <p:spPr>
            <a:xfrm>
              <a:off x="7894002" y="6003563"/>
              <a:ext cx="649500" cy="537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154</a:t>
              </a:r>
              <a:endParaRPr sz="26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" name="Google Shape;1296;p65">
              <a:extLst>
                <a:ext uri="{FF2B5EF4-FFF2-40B4-BE49-F238E27FC236}">
                  <a16:creationId xmlns:a16="http://schemas.microsoft.com/office/drawing/2014/main" id="{E7583110-90FA-5A25-47B8-8FBB9C2FC1FE}"/>
                </a:ext>
              </a:extLst>
            </p:cNvPr>
            <p:cNvSpPr txBox="1"/>
            <p:nvPr/>
          </p:nvSpPr>
          <p:spPr>
            <a:xfrm>
              <a:off x="5313370" y="6087448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" name="Google Shape;1297;p65">
              <a:extLst>
                <a:ext uri="{FF2B5EF4-FFF2-40B4-BE49-F238E27FC236}">
                  <a16:creationId xmlns:a16="http://schemas.microsoft.com/office/drawing/2014/main" id="{4D23668D-6576-B59D-8206-85C6E7492CA5}"/>
                </a:ext>
              </a:extLst>
            </p:cNvPr>
            <p:cNvSpPr txBox="1"/>
            <p:nvPr/>
          </p:nvSpPr>
          <p:spPr>
            <a:xfrm>
              <a:off x="7033793" y="6087448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" name="Google Shape;1298;p65">
              <a:extLst>
                <a:ext uri="{FF2B5EF4-FFF2-40B4-BE49-F238E27FC236}">
                  <a16:creationId xmlns:a16="http://schemas.microsoft.com/office/drawing/2014/main" id="{A1AB63FF-3960-F0D6-B37E-C1DFD81603DE}"/>
                </a:ext>
              </a:extLst>
            </p:cNvPr>
            <p:cNvSpPr txBox="1"/>
            <p:nvPr/>
          </p:nvSpPr>
          <p:spPr>
            <a:xfrm>
              <a:off x="8690310" y="6087448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7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7A72-44B2-732A-AAF8-60764CACA24C}"/>
              </a:ext>
            </a:extLst>
          </p:cNvPr>
          <p:cNvSpPr txBox="1">
            <a:spLocks/>
          </p:cNvSpPr>
          <p:nvPr/>
        </p:nvSpPr>
        <p:spPr>
          <a:xfrm>
            <a:off x="546662" y="152400"/>
            <a:ext cx="6551791" cy="16509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6000">
                <a:cs typeface="Calibri" panose="020F0502020204030204" pitchFamily="34" charset="0"/>
              </a:rPr>
              <a:t>Roadmap</a:t>
            </a:r>
            <a:endParaRPr lang="en-US" sz="6000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3DEEBE4-E004-4154-1ED2-356727007087}"/>
              </a:ext>
            </a:extLst>
          </p:cNvPr>
          <p:cNvSpPr txBox="1">
            <a:spLocks noChangeArrowheads="1"/>
          </p:cNvSpPr>
          <p:nvPr/>
        </p:nvSpPr>
        <p:spPr>
          <a:xfrm>
            <a:off x="327703" y="1646990"/>
            <a:ext cx="11536594" cy="497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zh-CN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Network Layer: Overview 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Routers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IP: Internet Protocol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 and DHCP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Address Translation (NAT)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endParaRPr lang="en-US" altLang="en-US" sz="3600" i="1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847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6C88-254F-67F4-46AF-BFF76D20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A28E6-4F20-DD74-B052-F9409E14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170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Addresses: Network and Host Portions</a:t>
            </a:r>
            <a:endParaRPr lang="en-US" dirty="0"/>
          </a:p>
        </p:txBody>
      </p:sp>
      <p:sp>
        <p:nvSpPr>
          <p:cNvPr id="96" name="Rectangle 3">
            <a:extLst>
              <a:ext uri="{FF2B5EF4-FFF2-40B4-BE49-F238E27FC236}">
                <a16:creationId xmlns:a16="http://schemas.microsoft.com/office/drawing/2014/main" id="{6FAEACC1-57B7-F931-83F8-A927A70CA2B5}"/>
              </a:ext>
            </a:extLst>
          </p:cNvPr>
          <p:cNvSpPr txBox="1">
            <a:spLocks noChangeArrowheads="1"/>
          </p:cNvSpPr>
          <p:nvPr/>
        </p:nvSpPr>
        <p:spPr>
          <a:xfrm>
            <a:off x="879632" y="1047996"/>
            <a:ext cx="10474167" cy="4526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lvl="0" indent="0">
              <a:spcAft>
                <a:spcPts val="600"/>
              </a:spcAft>
              <a:buClrTx/>
              <a:buNone/>
              <a:defRPr/>
            </a:pPr>
            <a:r>
              <a:rPr lang="en-US" altLang="en-US" sz="2400" b="1" i="1" u="sng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A1</a:t>
            </a:r>
            <a:r>
              <a:rPr lang="en-US" altLang="en-US" sz="2400" b="1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: IP addresses have hierarchical (two-part) structure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prefix (high-order bits): Identify the host belongs to which network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 portion (low-order bits): Identify specific host/interface on that network</a:t>
            </a:r>
          </a:p>
          <a:p>
            <a:pPr marL="14287" indent="0">
              <a:spcAft>
                <a:spcPts val="600"/>
              </a:spcAft>
              <a:buClrTx/>
              <a:buNone/>
              <a:defRPr/>
            </a:pPr>
            <a:r>
              <a:rPr lang="en-US" altLang="zh-CN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Why this matters: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Hosts with same network prefix are on the same subnet (local network)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They can communicate directly without going through a router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Routers use </a:t>
            </a: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prefix 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 forwarding decisions</a:t>
            </a:r>
          </a:p>
          <a:p>
            <a:pPr marL="14287" indent="0">
              <a:spcAft>
                <a:spcPts val="600"/>
              </a:spcAft>
              <a:buClrTx/>
              <a:buNone/>
              <a:defRPr/>
            </a:pPr>
            <a:r>
              <a:rPr lang="en-US" sz="2400" b="1" i="1" u="sng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Q2: </a:t>
            </a:r>
            <a:r>
              <a:rPr lang="en-US" sz="2400" b="1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How do we indicate where to split the network and host portions?</a:t>
            </a:r>
            <a:endParaRPr lang="en-US" altLang="en-US" sz="2400" b="1" i="1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EC7BBE-39CC-BEB4-DECB-F3BAA9163AAB}"/>
              </a:ext>
            </a:extLst>
          </p:cNvPr>
          <p:cNvGrpSpPr/>
          <p:nvPr/>
        </p:nvGrpSpPr>
        <p:grpSpPr>
          <a:xfrm>
            <a:off x="2862571" y="5642981"/>
            <a:ext cx="5689557" cy="537070"/>
            <a:chOff x="4453162" y="6003563"/>
            <a:chExt cx="5689557" cy="537070"/>
          </a:xfrm>
        </p:grpSpPr>
        <p:sp>
          <p:nvSpPr>
            <p:cNvPr id="8" name="Google Shape;1292;p65">
              <a:extLst>
                <a:ext uri="{FF2B5EF4-FFF2-40B4-BE49-F238E27FC236}">
                  <a16:creationId xmlns:a16="http://schemas.microsoft.com/office/drawing/2014/main" id="{BD8BD6D1-43B1-B5D2-E68E-A2CD94ABE1EB}"/>
                </a:ext>
              </a:extLst>
            </p:cNvPr>
            <p:cNvSpPr txBox="1"/>
            <p:nvPr/>
          </p:nvSpPr>
          <p:spPr>
            <a:xfrm>
              <a:off x="4453162" y="6003563"/>
              <a:ext cx="713400" cy="537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accent2"/>
                  </a:solidFill>
                  <a:latin typeface="Consolas"/>
                  <a:ea typeface="Consolas"/>
                  <a:cs typeface="Consolas"/>
                  <a:sym typeface="Consolas"/>
                </a:rPr>
                <a:t>220</a:t>
              </a:r>
              <a:endParaRPr sz="26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" name="Google Shape;1293;p65">
              <a:extLst>
                <a:ext uri="{FF2B5EF4-FFF2-40B4-BE49-F238E27FC236}">
                  <a16:creationId xmlns:a16="http://schemas.microsoft.com/office/drawing/2014/main" id="{B08996A1-A692-3C4E-34DF-B216A780A0CF}"/>
                </a:ext>
              </a:extLst>
            </p:cNvPr>
            <p:cNvSpPr txBox="1"/>
            <p:nvPr/>
          </p:nvSpPr>
          <p:spPr>
            <a:xfrm>
              <a:off x="6173582" y="6003563"/>
              <a:ext cx="713400" cy="537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6AA84F"/>
                  </a:solidFill>
                  <a:latin typeface="Consolas"/>
                  <a:ea typeface="Consolas"/>
                  <a:cs typeface="Consolas"/>
                  <a:sym typeface="Consolas"/>
                </a:rPr>
                <a:t>232</a:t>
              </a:r>
              <a:endParaRPr sz="26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" name="Google Shape;1294;p65">
              <a:extLst>
                <a:ext uri="{FF2B5EF4-FFF2-40B4-BE49-F238E27FC236}">
                  <a16:creationId xmlns:a16="http://schemas.microsoft.com/office/drawing/2014/main" id="{28EE3E53-F14B-45B6-87AF-8760D27147E9}"/>
                </a:ext>
              </a:extLst>
            </p:cNvPr>
            <p:cNvSpPr txBox="1"/>
            <p:nvPr/>
          </p:nvSpPr>
          <p:spPr>
            <a:xfrm>
              <a:off x="9550519" y="6003563"/>
              <a:ext cx="592200" cy="537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93</a:t>
              </a:r>
              <a:endParaRPr sz="26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" name="Google Shape;1295;p65">
              <a:extLst>
                <a:ext uri="{FF2B5EF4-FFF2-40B4-BE49-F238E27FC236}">
                  <a16:creationId xmlns:a16="http://schemas.microsoft.com/office/drawing/2014/main" id="{77C1A9FC-0ED6-CA1F-166C-2BD67F751446}"/>
                </a:ext>
              </a:extLst>
            </p:cNvPr>
            <p:cNvSpPr txBox="1"/>
            <p:nvPr/>
          </p:nvSpPr>
          <p:spPr>
            <a:xfrm>
              <a:off x="7894002" y="6003563"/>
              <a:ext cx="649500" cy="537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154</a:t>
              </a:r>
              <a:endParaRPr sz="26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" name="Google Shape;1296;p65">
              <a:extLst>
                <a:ext uri="{FF2B5EF4-FFF2-40B4-BE49-F238E27FC236}">
                  <a16:creationId xmlns:a16="http://schemas.microsoft.com/office/drawing/2014/main" id="{375154D9-1BA1-101A-E8A6-0B4B4A7E4436}"/>
                </a:ext>
              </a:extLst>
            </p:cNvPr>
            <p:cNvSpPr txBox="1"/>
            <p:nvPr/>
          </p:nvSpPr>
          <p:spPr>
            <a:xfrm>
              <a:off x="5313370" y="6087448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" name="Google Shape;1297;p65">
              <a:extLst>
                <a:ext uri="{FF2B5EF4-FFF2-40B4-BE49-F238E27FC236}">
                  <a16:creationId xmlns:a16="http://schemas.microsoft.com/office/drawing/2014/main" id="{BE7CC37E-1F3F-D6F4-4088-77BF3DDB5E48}"/>
                </a:ext>
              </a:extLst>
            </p:cNvPr>
            <p:cNvSpPr txBox="1"/>
            <p:nvPr/>
          </p:nvSpPr>
          <p:spPr>
            <a:xfrm>
              <a:off x="7033793" y="6087448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" name="Google Shape;1298;p65">
              <a:extLst>
                <a:ext uri="{FF2B5EF4-FFF2-40B4-BE49-F238E27FC236}">
                  <a16:creationId xmlns:a16="http://schemas.microsoft.com/office/drawing/2014/main" id="{19E968AD-6301-3565-DADA-48FC1BB8BDD6}"/>
                </a:ext>
              </a:extLst>
            </p:cNvPr>
            <p:cNvSpPr txBox="1"/>
            <p:nvPr/>
          </p:nvSpPr>
          <p:spPr>
            <a:xfrm>
              <a:off x="8690310" y="6087448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E62FD-3F8A-C725-AE0B-2E0D7669CA7F}"/>
              </a:ext>
            </a:extLst>
          </p:cNvPr>
          <p:cNvCxnSpPr>
            <a:cxnSpLocks/>
          </p:cNvCxnSpPr>
          <p:nvPr/>
        </p:nvCxnSpPr>
        <p:spPr>
          <a:xfrm>
            <a:off x="2874961" y="6545179"/>
            <a:ext cx="2855494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339C72-A2D8-A210-3C73-EB34E1353E71}"/>
              </a:ext>
            </a:extLst>
          </p:cNvPr>
          <p:cNvSpPr txBox="1"/>
          <p:nvPr/>
        </p:nvSpPr>
        <p:spPr>
          <a:xfrm>
            <a:off x="3309025" y="6329735"/>
            <a:ext cx="198736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Network Prefix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8A0AFE-2D86-CB7C-4070-F7D0558AF97B}"/>
              </a:ext>
            </a:extLst>
          </p:cNvPr>
          <p:cNvCxnSpPr>
            <a:cxnSpLocks/>
          </p:cNvCxnSpPr>
          <p:nvPr/>
        </p:nvCxnSpPr>
        <p:spPr>
          <a:xfrm>
            <a:off x="6130698" y="6545179"/>
            <a:ext cx="2855494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264DA4-C106-3D9F-9ACE-A7CC6737D0A1}"/>
              </a:ext>
            </a:extLst>
          </p:cNvPr>
          <p:cNvSpPr txBox="1"/>
          <p:nvPr/>
        </p:nvSpPr>
        <p:spPr>
          <a:xfrm>
            <a:off x="6564762" y="6329735"/>
            <a:ext cx="198736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/>
              <a:t>Host</a:t>
            </a:r>
            <a:r>
              <a:rPr lang="en-US" sz="2200" dirty="0"/>
              <a:t> Portion</a:t>
            </a:r>
          </a:p>
        </p:txBody>
      </p:sp>
    </p:spTree>
    <p:extLst>
      <p:ext uri="{BB962C8B-B14F-4D97-AF65-F5344CB8AC3E}">
        <p14:creationId xmlns:p14="http://schemas.microsoft.com/office/powerpoint/2010/main" val="257823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FFEA8-BA1D-E7DB-1D01-F5295D0E2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F596A-6D47-791F-32A7-CDFF401E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2" y="-8139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(v4) Addresses</a:t>
            </a:r>
            <a:endParaRPr lang="en-US" dirty="0"/>
          </a:p>
        </p:txBody>
      </p:sp>
      <p:sp>
        <p:nvSpPr>
          <p:cNvPr id="96" name="Rectangle 3">
            <a:extLst>
              <a:ext uri="{FF2B5EF4-FFF2-40B4-BE49-F238E27FC236}">
                <a16:creationId xmlns:a16="http://schemas.microsoft.com/office/drawing/2014/main" id="{FB9DC6DF-9F5D-35B5-1A1F-4EA44CAD49A0}"/>
              </a:ext>
            </a:extLst>
          </p:cNvPr>
          <p:cNvSpPr txBox="1">
            <a:spLocks noChangeArrowheads="1"/>
          </p:cNvSpPr>
          <p:nvPr/>
        </p:nvSpPr>
        <p:spPr>
          <a:xfrm>
            <a:off x="855986" y="740413"/>
            <a:ext cx="10515600" cy="1868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lvl="0" indent="0">
              <a:spcAft>
                <a:spcPts val="600"/>
              </a:spcAft>
              <a:buClrTx/>
              <a:buNone/>
              <a:defRPr/>
            </a:pPr>
            <a:r>
              <a:rPr lang="en-US" altLang="en-US" sz="2400" b="1" i="1" u="sng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A2</a:t>
            </a:r>
            <a:r>
              <a:rPr lang="en-US" altLang="en-US" sz="2400" b="1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Slash notation (CIDR notation) specifies the network prefix length</a:t>
            </a:r>
            <a:r>
              <a:rPr lang="en-US" altLang="en-US" sz="2400" b="1" i="1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CIDR: Classless Inter Domain Routing (pronounced “cider”), address format: </a:t>
            </a:r>
            <a:r>
              <a:rPr lang="en-US" altLang="en-US" sz="2000" dirty="0" err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a.b.c.d</a:t>
            </a:r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/x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prefix: Fixed bits identify the network. Write as dotted quad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Prefix length: After the slash (/), write how many bits are in the network prefix</a:t>
            </a:r>
          </a:p>
          <a:p>
            <a:pPr marL="14287" lvl="0" indent="0">
              <a:spcAft>
                <a:spcPts val="600"/>
              </a:spcAft>
              <a:buClrTx/>
              <a:buNone/>
              <a:defRPr/>
            </a:pPr>
            <a:endParaRPr lang="en-US" altLang="en-US" sz="24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639B3C-2923-FEF3-BBD8-738A7C49DE29}"/>
              </a:ext>
            </a:extLst>
          </p:cNvPr>
          <p:cNvGrpSpPr/>
          <p:nvPr/>
        </p:nvGrpSpPr>
        <p:grpSpPr>
          <a:xfrm>
            <a:off x="183507" y="5048892"/>
            <a:ext cx="6187995" cy="1568476"/>
            <a:chOff x="2254700" y="5074904"/>
            <a:chExt cx="6187995" cy="1568476"/>
          </a:xfrm>
        </p:grpSpPr>
        <p:sp>
          <p:nvSpPr>
            <p:cNvPr id="10" name="Google Shape;1305;p66">
              <a:extLst>
                <a:ext uri="{FF2B5EF4-FFF2-40B4-BE49-F238E27FC236}">
                  <a16:creationId xmlns:a16="http://schemas.microsoft.com/office/drawing/2014/main" id="{8CAB6758-6857-7449-9A76-22F3E7FD1672}"/>
                </a:ext>
              </a:extLst>
            </p:cNvPr>
            <p:cNvSpPr txBox="1"/>
            <p:nvPr/>
          </p:nvSpPr>
          <p:spPr>
            <a:xfrm>
              <a:off x="2254700" y="5532104"/>
              <a:ext cx="5073000" cy="395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2"/>
                  </a:solidFill>
                  <a:latin typeface="Consolas"/>
                  <a:ea typeface="Consolas"/>
                  <a:cs typeface="Consolas"/>
                  <a:sym typeface="Consolas"/>
                </a:rPr>
                <a:t>11011100</a:t>
              </a:r>
              <a:r>
                <a:rPr lang="en" sz="1800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1800" dirty="0">
                  <a:solidFill>
                    <a:srgbClr val="6AA84F"/>
                  </a:solidFill>
                  <a:latin typeface="Consolas"/>
                  <a:ea typeface="Consolas"/>
                  <a:cs typeface="Consolas"/>
                  <a:sym typeface="Consolas"/>
                </a:rPr>
                <a:t>11101000</a:t>
              </a:r>
              <a:r>
                <a:rPr lang="en" sz="1800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1800" dirty="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10010001</a:t>
              </a:r>
              <a:r>
                <a:rPr lang="en" sz="1800" dirty="0">
                  <a:latin typeface="Consolas"/>
                  <a:ea typeface="Consolas"/>
                  <a:cs typeface="Consolas"/>
                  <a:sym typeface="Consolas"/>
                </a:rPr>
                <a:t>  00000000</a:t>
              </a:r>
              <a:endParaRPr sz="18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2" name="Google Shape;1306;p66">
              <a:extLst>
                <a:ext uri="{FF2B5EF4-FFF2-40B4-BE49-F238E27FC236}">
                  <a16:creationId xmlns:a16="http://schemas.microsoft.com/office/drawing/2014/main" id="{6894BEDC-0C84-E1EC-7460-E2A984A48310}"/>
                </a:ext>
              </a:extLst>
            </p:cNvPr>
            <p:cNvCxnSpPr/>
            <p:nvPr/>
          </p:nvCxnSpPr>
          <p:spPr>
            <a:xfrm>
              <a:off x="2907025" y="5812554"/>
              <a:ext cx="0" cy="369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1307;p66">
              <a:extLst>
                <a:ext uri="{FF2B5EF4-FFF2-40B4-BE49-F238E27FC236}">
                  <a16:creationId xmlns:a16="http://schemas.microsoft.com/office/drawing/2014/main" id="{8F04FCF8-F401-1C64-ADD3-591918906FA7}"/>
                </a:ext>
              </a:extLst>
            </p:cNvPr>
            <p:cNvCxnSpPr/>
            <p:nvPr/>
          </p:nvCxnSpPr>
          <p:spPr>
            <a:xfrm>
              <a:off x="4158720" y="5812554"/>
              <a:ext cx="0" cy="369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1308;p66">
              <a:extLst>
                <a:ext uri="{FF2B5EF4-FFF2-40B4-BE49-F238E27FC236}">
                  <a16:creationId xmlns:a16="http://schemas.microsoft.com/office/drawing/2014/main" id="{4E105BD1-1652-8063-214E-2FF882817E01}"/>
                </a:ext>
              </a:extLst>
            </p:cNvPr>
            <p:cNvCxnSpPr/>
            <p:nvPr/>
          </p:nvCxnSpPr>
          <p:spPr>
            <a:xfrm>
              <a:off x="5421630" y="5812554"/>
              <a:ext cx="0" cy="369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309;p66">
              <a:extLst>
                <a:ext uri="{FF2B5EF4-FFF2-40B4-BE49-F238E27FC236}">
                  <a16:creationId xmlns:a16="http://schemas.microsoft.com/office/drawing/2014/main" id="{57C03683-2E9F-F7FF-C6B8-E26F84EA7323}"/>
                </a:ext>
              </a:extLst>
            </p:cNvPr>
            <p:cNvCxnSpPr/>
            <p:nvPr/>
          </p:nvCxnSpPr>
          <p:spPr>
            <a:xfrm>
              <a:off x="6684525" y="5812554"/>
              <a:ext cx="0" cy="369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1310;p66">
              <a:extLst>
                <a:ext uri="{FF2B5EF4-FFF2-40B4-BE49-F238E27FC236}">
                  <a16:creationId xmlns:a16="http://schemas.microsoft.com/office/drawing/2014/main" id="{F6688959-A36E-ACAE-3FC6-893F6181464E}"/>
                </a:ext>
              </a:extLst>
            </p:cNvPr>
            <p:cNvSpPr txBox="1"/>
            <p:nvPr/>
          </p:nvSpPr>
          <p:spPr>
            <a:xfrm>
              <a:off x="2550325" y="6141704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2"/>
                  </a:solidFill>
                  <a:latin typeface="Consolas"/>
                  <a:ea typeface="Consolas"/>
                  <a:cs typeface="Consolas"/>
                  <a:sym typeface="Consolas"/>
                </a:rPr>
                <a:t>220</a:t>
              </a:r>
              <a:endParaRPr sz="2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" name="Google Shape;1311;p66">
              <a:extLst>
                <a:ext uri="{FF2B5EF4-FFF2-40B4-BE49-F238E27FC236}">
                  <a16:creationId xmlns:a16="http://schemas.microsoft.com/office/drawing/2014/main" id="{6A96D44D-FAF1-5B65-C45E-86E1B7A38F59}"/>
                </a:ext>
              </a:extLst>
            </p:cNvPr>
            <p:cNvSpPr txBox="1"/>
            <p:nvPr/>
          </p:nvSpPr>
          <p:spPr>
            <a:xfrm>
              <a:off x="3807625" y="6141704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AA84F"/>
                  </a:solidFill>
                  <a:latin typeface="Consolas"/>
                  <a:ea typeface="Consolas"/>
                  <a:cs typeface="Consolas"/>
                  <a:sym typeface="Consolas"/>
                </a:rPr>
                <a:t>232</a:t>
              </a:r>
              <a:endParaRPr sz="2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" name="Google Shape;1312;p66">
              <a:extLst>
                <a:ext uri="{FF2B5EF4-FFF2-40B4-BE49-F238E27FC236}">
                  <a16:creationId xmlns:a16="http://schemas.microsoft.com/office/drawing/2014/main" id="{B3AE118A-63B2-8473-6382-21CB919302F6}"/>
                </a:ext>
              </a:extLst>
            </p:cNvPr>
            <p:cNvSpPr txBox="1"/>
            <p:nvPr/>
          </p:nvSpPr>
          <p:spPr>
            <a:xfrm>
              <a:off x="6388425" y="6141704"/>
              <a:ext cx="592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4" name="Google Shape;1313;p66">
              <a:extLst>
                <a:ext uri="{FF2B5EF4-FFF2-40B4-BE49-F238E27FC236}">
                  <a16:creationId xmlns:a16="http://schemas.microsoft.com/office/drawing/2014/main" id="{4E5D2467-E130-F44B-42EB-E5052F7D8C85}"/>
                </a:ext>
              </a:extLst>
            </p:cNvPr>
            <p:cNvSpPr txBox="1"/>
            <p:nvPr/>
          </p:nvSpPr>
          <p:spPr>
            <a:xfrm>
              <a:off x="5096875" y="6141704"/>
              <a:ext cx="649500" cy="501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145</a:t>
              </a:r>
              <a:endParaRPr sz="2400" dirty="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5" name="Google Shape;1314;p66">
              <a:extLst>
                <a:ext uri="{FF2B5EF4-FFF2-40B4-BE49-F238E27FC236}">
                  <a16:creationId xmlns:a16="http://schemas.microsoft.com/office/drawing/2014/main" id="{DEBEC241-5FBA-1866-119D-3BFEAA704C05}"/>
                </a:ext>
              </a:extLst>
            </p:cNvPr>
            <p:cNvSpPr txBox="1"/>
            <p:nvPr/>
          </p:nvSpPr>
          <p:spPr>
            <a:xfrm>
              <a:off x="3200825" y="6141704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6" name="Google Shape;1315;p66">
              <a:extLst>
                <a:ext uri="{FF2B5EF4-FFF2-40B4-BE49-F238E27FC236}">
                  <a16:creationId xmlns:a16="http://schemas.microsoft.com/office/drawing/2014/main" id="{2D50D348-9CE9-4731-163E-694A26B94814}"/>
                </a:ext>
              </a:extLst>
            </p:cNvPr>
            <p:cNvSpPr txBox="1"/>
            <p:nvPr/>
          </p:nvSpPr>
          <p:spPr>
            <a:xfrm>
              <a:off x="4420025" y="6141704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7" name="Google Shape;1316;p66">
              <a:extLst>
                <a:ext uri="{FF2B5EF4-FFF2-40B4-BE49-F238E27FC236}">
                  <a16:creationId xmlns:a16="http://schemas.microsoft.com/office/drawing/2014/main" id="{8D110A2C-7C28-2729-98EC-D75A08AE1FF7}"/>
                </a:ext>
              </a:extLst>
            </p:cNvPr>
            <p:cNvSpPr txBox="1"/>
            <p:nvPr/>
          </p:nvSpPr>
          <p:spPr>
            <a:xfrm>
              <a:off x="5715425" y="6141704"/>
              <a:ext cx="7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" name="Google Shape;1317;p66">
              <a:extLst>
                <a:ext uri="{FF2B5EF4-FFF2-40B4-BE49-F238E27FC236}">
                  <a16:creationId xmlns:a16="http://schemas.microsoft.com/office/drawing/2014/main" id="{92F4DC24-2671-59AB-1F39-79ABC201D6F8}"/>
                </a:ext>
              </a:extLst>
            </p:cNvPr>
            <p:cNvSpPr txBox="1"/>
            <p:nvPr/>
          </p:nvSpPr>
          <p:spPr>
            <a:xfrm>
              <a:off x="2254700" y="5074904"/>
              <a:ext cx="5073000" cy="395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2"/>
                  </a:solidFill>
                  <a:latin typeface="Consolas"/>
                  <a:ea typeface="Consolas"/>
                  <a:cs typeface="Consolas"/>
                  <a:sym typeface="Consolas"/>
                </a:rPr>
                <a:t>11011100</a:t>
              </a:r>
              <a:r>
                <a:rPr lang="en" sz="1800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1800" dirty="0">
                  <a:solidFill>
                    <a:srgbClr val="6AA84F"/>
                  </a:solidFill>
                  <a:latin typeface="Consolas"/>
                  <a:ea typeface="Consolas"/>
                  <a:cs typeface="Consolas"/>
                  <a:sym typeface="Consolas"/>
                </a:rPr>
                <a:t>11101000</a:t>
              </a:r>
              <a:r>
                <a:rPr lang="en" sz="1800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 sz="1800" dirty="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10010001</a:t>
              </a:r>
              <a:r>
                <a:rPr lang="en" sz="1800" dirty="0">
                  <a:latin typeface="Consolas"/>
                  <a:ea typeface="Consolas"/>
                  <a:cs typeface="Consolas"/>
                  <a:sym typeface="Consolas"/>
                </a:rPr>
                <a:t>  ........</a:t>
              </a:r>
              <a:endParaRPr sz="18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" name="Google Shape;1318;p66">
              <a:extLst>
                <a:ext uri="{FF2B5EF4-FFF2-40B4-BE49-F238E27FC236}">
                  <a16:creationId xmlns:a16="http://schemas.microsoft.com/office/drawing/2014/main" id="{D14A958D-75B7-64B9-74C6-B359F6B95393}"/>
                </a:ext>
              </a:extLst>
            </p:cNvPr>
            <p:cNvSpPr txBox="1"/>
            <p:nvPr/>
          </p:nvSpPr>
          <p:spPr>
            <a:xfrm>
              <a:off x="7333595" y="5243136"/>
              <a:ext cx="1109100" cy="889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Set all unfixed bits to 0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319;p66">
              <a:extLst>
                <a:ext uri="{FF2B5EF4-FFF2-40B4-BE49-F238E27FC236}">
                  <a16:creationId xmlns:a16="http://schemas.microsoft.com/office/drawing/2014/main" id="{3E5D1C4C-C94F-DA0E-A4A2-02F9D1DDEDBD}"/>
                </a:ext>
              </a:extLst>
            </p:cNvPr>
            <p:cNvSpPr txBox="1"/>
            <p:nvPr/>
          </p:nvSpPr>
          <p:spPr>
            <a:xfrm>
              <a:off x="7302825" y="6141704"/>
              <a:ext cx="592200" cy="501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Consolas"/>
                  <a:ea typeface="Consolas"/>
                  <a:cs typeface="Consolas"/>
                  <a:sym typeface="Consolas"/>
                </a:rPr>
                <a:t>/24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53FC148-8B8A-B8A8-97E5-6C433E8BB040}"/>
              </a:ext>
            </a:extLst>
          </p:cNvPr>
          <p:cNvGrpSpPr/>
          <p:nvPr/>
        </p:nvGrpSpPr>
        <p:grpSpPr>
          <a:xfrm>
            <a:off x="6368170" y="2458904"/>
            <a:ext cx="5783084" cy="4331781"/>
            <a:chOff x="6239437" y="607842"/>
            <a:chExt cx="5783084" cy="4331781"/>
          </a:xfrm>
        </p:grpSpPr>
        <p:sp>
          <p:nvSpPr>
            <p:cNvPr id="5" name="Freeform 140">
              <a:extLst>
                <a:ext uri="{FF2B5EF4-FFF2-40B4-BE49-F238E27FC236}">
                  <a16:creationId xmlns:a16="http://schemas.microsoft.com/office/drawing/2014/main" id="{34F46A95-FEE2-FCB3-F5F0-0933080AC62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946356" y="3046530"/>
              <a:ext cx="846137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" name="Freeform 140">
              <a:extLst>
                <a:ext uri="{FF2B5EF4-FFF2-40B4-BE49-F238E27FC236}">
                  <a16:creationId xmlns:a16="http://schemas.microsoft.com/office/drawing/2014/main" id="{DCC8BBCE-354F-F4B6-DB1B-6FC18339A4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944100" y="1720173"/>
              <a:ext cx="846138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" name="Freeform 140">
              <a:extLst>
                <a:ext uri="{FF2B5EF4-FFF2-40B4-BE49-F238E27FC236}">
                  <a16:creationId xmlns:a16="http://schemas.microsoft.com/office/drawing/2014/main" id="{79B13C66-5CB2-36EC-3864-E9A140E1F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8925" y="1302661"/>
              <a:ext cx="1038225" cy="1927225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" name="Text Box 26">
              <a:extLst>
                <a:ext uri="{FF2B5EF4-FFF2-40B4-BE49-F238E27FC236}">
                  <a16:creationId xmlns:a16="http://schemas.microsoft.com/office/drawing/2014/main" id="{70503A5F-0CA5-791D-7DC9-7C74DC3D2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1388" y="1132798"/>
              <a:ext cx="82550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223.1.1.1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64EA2B90-91FE-0929-483E-E9ECE8A1DC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7963" y="2093236"/>
              <a:ext cx="920750" cy="276225"/>
              <a:chOff x="3251" y="608"/>
              <a:chExt cx="580" cy="174"/>
            </a:xfrm>
          </p:grpSpPr>
          <p:sp>
            <p:nvSpPr>
              <p:cNvPr id="11" name="Rectangle 28">
                <a:extLst>
                  <a:ext uri="{FF2B5EF4-FFF2-40B4-BE49-F238E27FC236}">
                    <a16:creationId xmlns:a16="http://schemas.microsoft.com/office/drawing/2014/main" id="{67B30C2B-9971-1DA3-A381-2B96E6E2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" y="657"/>
                <a:ext cx="525" cy="1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" name="Text Box 29">
                <a:extLst>
                  <a:ext uri="{FF2B5EF4-FFF2-40B4-BE49-F238E27FC236}">
                    <a16:creationId xmlns:a16="http://schemas.microsoft.com/office/drawing/2014/main" id="{ADD68AF3-8C80-DD38-697F-1449CD70F7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1" y="608"/>
                <a:ext cx="5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223.1.1.2</a:t>
                </a:r>
                <a:endPara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4" name="Text Box 30">
              <a:extLst>
                <a:ext uri="{FF2B5EF4-FFF2-40B4-BE49-F238E27FC236}">
                  <a16:creationId xmlns:a16="http://schemas.microsoft.com/office/drawing/2014/main" id="{FE6927BD-E04A-8BDE-DB69-D981753CF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6163" y="3088598"/>
              <a:ext cx="8270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223.1.1.3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Text Box 31">
              <a:extLst>
                <a:ext uri="{FF2B5EF4-FFF2-40B4-BE49-F238E27FC236}">
                  <a16:creationId xmlns:a16="http://schemas.microsoft.com/office/drawing/2014/main" id="{220EF408-F237-A475-AB08-2283B39926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5672" y="2275798"/>
              <a:ext cx="8270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223.1.1.4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Text Box 33">
              <a:extLst>
                <a:ext uri="{FF2B5EF4-FFF2-40B4-BE49-F238E27FC236}">
                  <a16:creationId xmlns:a16="http://schemas.microsoft.com/office/drawing/2014/main" id="{5DE35762-7448-A908-8E99-89A88507B3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8749" y="2277157"/>
              <a:ext cx="827087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223.1.2.9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Text Box 41">
              <a:extLst>
                <a:ext uri="{FF2B5EF4-FFF2-40B4-BE49-F238E27FC236}">
                  <a16:creationId xmlns:a16="http://schemas.microsoft.com/office/drawing/2014/main" id="{75AAE193-8B18-C70C-36C4-15AE646E8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207" y="3220134"/>
              <a:ext cx="8270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223.1.2.2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Text Box 44">
              <a:extLst>
                <a:ext uri="{FF2B5EF4-FFF2-40B4-BE49-F238E27FC236}">
                  <a16:creationId xmlns:a16="http://schemas.microsoft.com/office/drawing/2014/main" id="{6D533F53-C260-B2C5-D887-CDDA6376D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7612" y="1703391"/>
              <a:ext cx="8270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223.1.2.1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Line 45">
              <a:extLst>
                <a:ext uri="{FF2B5EF4-FFF2-40B4-BE49-F238E27FC236}">
                  <a16:creationId xmlns:a16="http://schemas.microsoft.com/office/drawing/2014/main" id="{D99E5DEE-732E-32CE-EC66-BA76EB3D1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9900" y="2735036"/>
              <a:ext cx="0" cy="879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Text Box 53">
              <a:extLst>
                <a:ext uri="{FF2B5EF4-FFF2-40B4-BE49-F238E27FC236}">
                  <a16:creationId xmlns:a16="http://schemas.microsoft.com/office/drawing/2014/main" id="{DB615986-AE2B-72C1-3BF6-2B3917B8D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5213" y="4195086"/>
              <a:ext cx="8270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Text Box 56">
              <a:extLst>
                <a:ext uri="{FF2B5EF4-FFF2-40B4-BE49-F238E27FC236}">
                  <a16:creationId xmlns:a16="http://schemas.microsoft.com/office/drawing/2014/main" id="{400ECE07-37FD-8B3F-043A-821A9E714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2200" y="4199848"/>
              <a:ext cx="827088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223.1.3.1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8" name="Group 57">
              <a:extLst>
                <a:ext uri="{FF2B5EF4-FFF2-40B4-BE49-F238E27FC236}">
                  <a16:creationId xmlns:a16="http://schemas.microsoft.com/office/drawing/2014/main" id="{8AB9667D-AFAD-B80B-CB02-ECE027262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85238" y="2996523"/>
              <a:ext cx="912812" cy="276225"/>
              <a:chOff x="4550" y="1257"/>
              <a:chExt cx="575" cy="174"/>
            </a:xfrm>
          </p:grpSpPr>
          <p:sp>
            <p:nvSpPr>
              <p:cNvPr id="39" name="Rectangle 58">
                <a:extLst>
                  <a:ext uri="{FF2B5EF4-FFF2-40B4-BE49-F238E27FC236}">
                    <a16:creationId xmlns:a16="http://schemas.microsoft.com/office/drawing/2014/main" id="{64284E4E-03B0-A357-4ED0-842982B60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" y="1284"/>
                <a:ext cx="534" cy="1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0" name="Text Box 59">
                <a:extLst>
                  <a:ext uri="{FF2B5EF4-FFF2-40B4-BE49-F238E27FC236}">
                    <a16:creationId xmlns:a16="http://schemas.microsoft.com/office/drawing/2014/main" id="{100A5105-220F-14F0-0858-7C1842311C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0" y="1257"/>
                <a:ext cx="57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223.1.3.27</a:t>
                </a:r>
                <a:endPara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9677462-DBE6-2773-9E9A-5ABD79DF7872}"/>
                </a:ext>
              </a:extLst>
            </p:cNvPr>
            <p:cNvCxnSpPr/>
            <p:nvPr/>
          </p:nvCxnSpPr>
          <p:spPr>
            <a:xfrm>
              <a:off x="7697391" y="1785938"/>
              <a:ext cx="342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03FDE9-C939-E4EF-56EF-ECDBDDA540B6}"/>
                </a:ext>
              </a:extLst>
            </p:cNvPr>
            <p:cNvCxnSpPr/>
            <p:nvPr/>
          </p:nvCxnSpPr>
          <p:spPr>
            <a:xfrm>
              <a:off x="7698824" y="2384823"/>
              <a:ext cx="342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1DE73F0-69B7-1239-0709-1133AA92B72F}"/>
                </a:ext>
              </a:extLst>
            </p:cNvPr>
            <p:cNvCxnSpPr/>
            <p:nvPr/>
          </p:nvCxnSpPr>
          <p:spPr>
            <a:xfrm>
              <a:off x="7705979" y="2997995"/>
              <a:ext cx="342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1A13558-A8C4-F5F7-124C-910237EB973A}"/>
                </a:ext>
              </a:extLst>
            </p:cNvPr>
            <p:cNvCxnSpPr>
              <a:cxnSpLocks/>
            </p:cNvCxnSpPr>
            <p:nvPr/>
          </p:nvCxnSpPr>
          <p:spPr>
            <a:xfrm>
              <a:off x="10629900" y="1942421"/>
              <a:ext cx="26108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82A0D7-E07C-5348-44F4-AFE4FA7AC84D}"/>
                </a:ext>
              </a:extLst>
            </p:cNvPr>
            <p:cNvCxnSpPr>
              <a:cxnSpLocks/>
            </p:cNvCxnSpPr>
            <p:nvPr/>
          </p:nvCxnSpPr>
          <p:spPr>
            <a:xfrm>
              <a:off x="10631261" y="3221529"/>
              <a:ext cx="26108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D1F6D55-3386-97D2-0EEE-E49DE6451DE8}"/>
                </a:ext>
              </a:extLst>
            </p:cNvPr>
            <p:cNvCxnSpPr/>
            <p:nvPr/>
          </p:nvCxnSpPr>
          <p:spPr>
            <a:xfrm>
              <a:off x="8740878" y="4181988"/>
              <a:ext cx="0" cy="232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B9E25D-7A5B-E222-D28B-6C2459739EBB}"/>
                </a:ext>
              </a:extLst>
            </p:cNvPr>
            <p:cNvCxnSpPr/>
            <p:nvPr/>
          </p:nvCxnSpPr>
          <p:spPr>
            <a:xfrm>
              <a:off x="9886336" y="4144298"/>
              <a:ext cx="0" cy="232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114DDCC-CC22-437B-A40F-825B7BCB6C12}"/>
                </a:ext>
              </a:extLst>
            </p:cNvPr>
            <p:cNvCxnSpPr>
              <a:cxnSpLocks/>
            </p:cNvCxnSpPr>
            <p:nvPr/>
          </p:nvCxnSpPr>
          <p:spPr>
            <a:xfrm>
              <a:off x="8364512" y="2578622"/>
              <a:ext cx="79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C79CE00-8542-3E1F-A170-34F235949CA3}"/>
                </a:ext>
              </a:extLst>
            </p:cNvPr>
            <p:cNvCxnSpPr>
              <a:cxnSpLocks/>
            </p:cNvCxnSpPr>
            <p:nvPr/>
          </p:nvCxnSpPr>
          <p:spPr>
            <a:xfrm>
              <a:off x="9547622" y="2584574"/>
              <a:ext cx="9754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D64F4A-5A3C-6EC1-590B-4DE00FAA693C}"/>
                </a:ext>
              </a:extLst>
            </p:cNvPr>
            <p:cNvGrpSpPr/>
            <p:nvPr/>
          </p:nvGrpSpPr>
          <p:grpSpPr>
            <a:xfrm>
              <a:off x="7112000" y="1378861"/>
              <a:ext cx="4343400" cy="3560762"/>
              <a:chOff x="7112000" y="1378861"/>
              <a:chExt cx="4343400" cy="3560762"/>
            </a:xfrm>
          </p:grpSpPr>
          <p:grpSp>
            <p:nvGrpSpPr>
              <p:cNvPr id="51" name="Group 73">
                <a:extLst>
                  <a:ext uri="{FF2B5EF4-FFF2-40B4-BE49-F238E27FC236}">
                    <a16:creationId xmlns:a16="http://schemas.microsoft.com/office/drawing/2014/main" id="{C1D3A6BA-5D1B-C5BF-00D3-D12BC5BAF8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16763" y="1378861"/>
                <a:ext cx="641350" cy="558800"/>
                <a:chOff x="-44" y="1473"/>
                <a:chExt cx="981" cy="1105"/>
              </a:xfrm>
            </p:grpSpPr>
            <p:pic>
              <p:nvPicPr>
                <p:cNvPr id="78" name="Picture 74" descr="desktop_computer_stylized_medium">
                  <a:extLst>
                    <a:ext uri="{FF2B5EF4-FFF2-40B4-BE49-F238E27FC236}">
                      <a16:creationId xmlns:a16="http://schemas.microsoft.com/office/drawing/2014/main" id="{23658CC7-1E1F-83D6-8FD1-793B4D1FBB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9" name="Freeform 75">
                  <a:extLst>
                    <a:ext uri="{FF2B5EF4-FFF2-40B4-BE49-F238E27FC236}">
                      <a16:creationId xmlns:a16="http://schemas.microsoft.com/office/drawing/2014/main" id="{75BFB07E-B4C8-693B-F84F-09E4F187F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8034 w 356"/>
                    <a:gd name="T3" fmla="*/ 1220 h 368"/>
                    <a:gd name="T4" fmla="*/ 21394 w 356"/>
                    <a:gd name="T5" fmla="*/ 25425 h 368"/>
                    <a:gd name="T6" fmla="*/ 4715 w 356"/>
                    <a:gd name="T7" fmla="*/ 3179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2" name="Group 80">
                <a:extLst>
                  <a:ext uri="{FF2B5EF4-FFF2-40B4-BE49-F238E27FC236}">
                    <a16:creationId xmlns:a16="http://schemas.microsoft.com/office/drawing/2014/main" id="{59856DBF-CC0F-0D9A-3EF6-F090E29655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12000" y="1977348"/>
                <a:ext cx="641350" cy="558800"/>
                <a:chOff x="-44" y="1473"/>
                <a:chExt cx="981" cy="1105"/>
              </a:xfrm>
            </p:grpSpPr>
            <p:pic>
              <p:nvPicPr>
                <p:cNvPr id="76" name="Picture 81" descr="desktop_computer_stylized_medium">
                  <a:extLst>
                    <a:ext uri="{FF2B5EF4-FFF2-40B4-BE49-F238E27FC236}">
                      <a16:creationId xmlns:a16="http://schemas.microsoft.com/office/drawing/2014/main" id="{F9878F00-B7D9-BA53-AEF4-E8B159DFE5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82">
                  <a:extLst>
                    <a:ext uri="{FF2B5EF4-FFF2-40B4-BE49-F238E27FC236}">
                      <a16:creationId xmlns:a16="http://schemas.microsoft.com/office/drawing/2014/main" id="{9A3D3F1F-5D79-5292-688F-209FFB2BC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8034 w 356"/>
                    <a:gd name="T3" fmla="*/ 1220 h 368"/>
                    <a:gd name="T4" fmla="*/ 21394 w 356"/>
                    <a:gd name="T5" fmla="*/ 25425 h 368"/>
                    <a:gd name="T6" fmla="*/ 4715 w 356"/>
                    <a:gd name="T7" fmla="*/ 3179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3" name="Group 83">
                <a:extLst>
                  <a:ext uri="{FF2B5EF4-FFF2-40B4-BE49-F238E27FC236}">
                    <a16:creationId xmlns:a16="http://schemas.microsoft.com/office/drawing/2014/main" id="{3EDBB88E-AC69-D093-A763-CCBB46E7B9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40575" y="2586948"/>
                <a:ext cx="641350" cy="558800"/>
                <a:chOff x="-44" y="1473"/>
                <a:chExt cx="981" cy="1105"/>
              </a:xfrm>
            </p:grpSpPr>
            <p:pic>
              <p:nvPicPr>
                <p:cNvPr id="74" name="Picture 84" descr="desktop_computer_stylized_medium">
                  <a:extLst>
                    <a:ext uri="{FF2B5EF4-FFF2-40B4-BE49-F238E27FC236}">
                      <a16:creationId xmlns:a16="http://schemas.microsoft.com/office/drawing/2014/main" id="{C52DC4A7-E90A-9398-EB17-96B1352C95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85">
                  <a:extLst>
                    <a:ext uri="{FF2B5EF4-FFF2-40B4-BE49-F238E27FC236}">
                      <a16:creationId xmlns:a16="http://schemas.microsoft.com/office/drawing/2014/main" id="{AA7BFCEA-21D7-3857-87C6-D11BB901F9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8034 w 356"/>
                    <a:gd name="T3" fmla="*/ 1220 h 368"/>
                    <a:gd name="T4" fmla="*/ 21394 w 356"/>
                    <a:gd name="T5" fmla="*/ 25425 h 368"/>
                    <a:gd name="T6" fmla="*/ 4715 w 356"/>
                    <a:gd name="T7" fmla="*/ 3179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4" name="Group 87">
                <a:extLst>
                  <a:ext uri="{FF2B5EF4-FFF2-40B4-BE49-F238E27FC236}">
                    <a16:creationId xmlns:a16="http://schemas.microsoft.com/office/drawing/2014/main" id="{E37638F3-8F0F-0621-BA92-2A05A99639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799763" y="1536023"/>
                <a:ext cx="641350" cy="558800"/>
                <a:chOff x="-44" y="1473"/>
                <a:chExt cx="981" cy="1105"/>
              </a:xfrm>
            </p:grpSpPr>
            <p:pic>
              <p:nvPicPr>
                <p:cNvPr id="72" name="Picture 88" descr="desktop_computer_stylized_medium">
                  <a:extLst>
                    <a:ext uri="{FF2B5EF4-FFF2-40B4-BE49-F238E27FC236}">
                      <a16:creationId xmlns:a16="http://schemas.microsoft.com/office/drawing/2014/main" id="{225DBBB2-A27C-3AD6-D101-EE50D875AD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Freeform 89">
                  <a:extLst>
                    <a:ext uri="{FF2B5EF4-FFF2-40B4-BE49-F238E27FC236}">
                      <a16:creationId xmlns:a16="http://schemas.microsoft.com/office/drawing/2014/main" id="{13FC9CDE-FE81-DCA0-3CB4-A8EFD63C7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8034 w 356"/>
                    <a:gd name="T3" fmla="*/ 1220 h 368"/>
                    <a:gd name="T4" fmla="*/ 21394 w 356"/>
                    <a:gd name="T5" fmla="*/ 25425 h 368"/>
                    <a:gd name="T6" fmla="*/ 4715 w 356"/>
                    <a:gd name="T7" fmla="*/ 3179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5" name="Group 90">
                <a:extLst>
                  <a:ext uri="{FF2B5EF4-FFF2-40B4-BE49-F238E27FC236}">
                    <a16:creationId xmlns:a16="http://schemas.microsoft.com/office/drawing/2014/main" id="{1F8E79CC-0EE3-5FEC-E379-B1B51030FA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814050" y="2815548"/>
                <a:ext cx="641350" cy="558800"/>
                <a:chOff x="-44" y="1473"/>
                <a:chExt cx="981" cy="1105"/>
              </a:xfrm>
            </p:grpSpPr>
            <p:pic>
              <p:nvPicPr>
                <p:cNvPr id="70" name="Picture 91" descr="desktop_computer_stylized_medium">
                  <a:extLst>
                    <a:ext uri="{FF2B5EF4-FFF2-40B4-BE49-F238E27FC236}">
                      <a16:creationId xmlns:a16="http://schemas.microsoft.com/office/drawing/2014/main" id="{07F36B4E-7B26-F3D8-E44C-3CB1B46EA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Freeform 92">
                  <a:extLst>
                    <a:ext uri="{FF2B5EF4-FFF2-40B4-BE49-F238E27FC236}">
                      <a16:creationId xmlns:a16="http://schemas.microsoft.com/office/drawing/2014/main" id="{0860FECA-89E8-00C2-CED6-E65ACE1F7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8034 w 356"/>
                    <a:gd name="T3" fmla="*/ 1220 h 368"/>
                    <a:gd name="T4" fmla="*/ 21394 w 356"/>
                    <a:gd name="T5" fmla="*/ 25425 h 368"/>
                    <a:gd name="T6" fmla="*/ 4715 w 356"/>
                    <a:gd name="T7" fmla="*/ 3179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6" name="Group 93">
                <a:extLst>
                  <a:ext uri="{FF2B5EF4-FFF2-40B4-BE49-F238E27FC236}">
                    <a16:creationId xmlns:a16="http://schemas.microsoft.com/office/drawing/2014/main" id="{2B18D715-FA5A-0E46-DD5A-D9C6879BF7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715500" y="4339548"/>
                <a:ext cx="641350" cy="558800"/>
                <a:chOff x="-44" y="1473"/>
                <a:chExt cx="981" cy="1105"/>
              </a:xfrm>
            </p:grpSpPr>
            <p:pic>
              <p:nvPicPr>
                <p:cNvPr id="68" name="Picture 94" descr="desktop_computer_stylized_medium">
                  <a:extLst>
                    <a:ext uri="{FF2B5EF4-FFF2-40B4-BE49-F238E27FC236}">
                      <a16:creationId xmlns:a16="http://schemas.microsoft.com/office/drawing/2014/main" id="{6B87A667-E889-08B9-385B-52372DC283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9" name="Freeform 95">
                  <a:extLst>
                    <a:ext uri="{FF2B5EF4-FFF2-40B4-BE49-F238E27FC236}">
                      <a16:creationId xmlns:a16="http://schemas.microsoft.com/office/drawing/2014/main" id="{E2262583-B508-912A-1BE7-5FF7F15C5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8034 w 356"/>
                    <a:gd name="T3" fmla="*/ 1220 h 368"/>
                    <a:gd name="T4" fmla="*/ 21394 w 356"/>
                    <a:gd name="T5" fmla="*/ 25425 h 368"/>
                    <a:gd name="T6" fmla="*/ 4715 w 356"/>
                    <a:gd name="T7" fmla="*/ 3179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7" name="Group 96">
                <a:extLst>
                  <a:ext uri="{FF2B5EF4-FFF2-40B4-BE49-F238E27FC236}">
                    <a16:creationId xmlns:a16="http://schemas.microsoft.com/office/drawing/2014/main" id="{F0649414-161F-8369-B32D-C08313FE91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8551863" y="4380823"/>
                <a:ext cx="641350" cy="558800"/>
                <a:chOff x="-44" y="1473"/>
                <a:chExt cx="981" cy="1105"/>
              </a:xfrm>
            </p:grpSpPr>
            <p:pic>
              <p:nvPicPr>
                <p:cNvPr id="66" name="Picture 97" descr="desktop_computer_stylized_medium">
                  <a:extLst>
                    <a:ext uri="{FF2B5EF4-FFF2-40B4-BE49-F238E27FC236}">
                      <a16:creationId xmlns:a16="http://schemas.microsoft.com/office/drawing/2014/main" id="{AE90A518-6703-49B0-0092-ED5A5EEFD1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" name="Freeform 98">
                  <a:extLst>
                    <a:ext uri="{FF2B5EF4-FFF2-40B4-BE49-F238E27FC236}">
                      <a16:creationId xmlns:a16="http://schemas.microsoft.com/office/drawing/2014/main" id="{C71EDF24-9CB5-8CB7-7BB5-6DD4FF69D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8034 w 356"/>
                    <a:gd name="T3" fmla="*/ 1220 h 368"/>
                    <a:gd name="T4" fmla="*/ 21394 w 356"/>
                    <a:gd name="T5" fmla="*/ 25425 h 368"/>
                    <a:gd name="T6" fmla="*/ 4715 w 356"/>
                    <a:gd name="T7" fmla="*/ 31797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6D37F54-9462-0398-FEE7-BC3D388050C4}"/>
                  </a:ext>
                </a:extLst>
              </p:cNvPr>
              <p:cNvGrpSpPr/>
              <p:nvPr/>
            </p:nvGrpSpPr>
            <p:grpSpPr>
              <a:xfrm>
                <a:off x="9053641" y="2438501"/>
                <a:ext cx="632991" cy="300938"/>
                <a:chOff x="7493876" y="2774731"/>
                <a:chExt cx="1481958" cy="894622"/>
              </a:xfrm>
            </p:grpSpPr>
            <p:sp>
              <p:nvSpPr>
                <p:cNvPr id="59" name="Freeform 145">
                  <a:extLst>
                    <a:ext uri="{FF2B5EF4-FFF2-40B4-BE49-F238E27FC236}">
                      <a16:creationId xmlns:a16="http://schemas.microsoft.com/office/drawing/2014/main" id="{117BF880-0040-715B-A477-5A8079CE8FF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AE91E867-D095-AF00-28F7-3B9AE94A18C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68455E3-A47E-083C-F5A0-6D57FDF30F3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2" name="Freeform 148">
                    <a:extLst>
                      <a:ext uri="{FF2B5EF4-FFF2-40B4-BE49-F238E27FC236}">
                        <a16:creationId xmlns:a16="http://schemas.microsoft.com/office/drawing/2014/main" id="{12DE0724-5159-03E3-C676-98490671566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" name="Freeform 149">
                    <a:extLst>
                      <a:ext uri="{FF2B5EF4-FFF2-40B4-BE49-F238E27FC236}">
                        <a16:creationId xmlns:a16="http://schemas.microsoft.com/office/drawing/2014/main" id="{38EDF6F1-0093-CA33-2E93-B833602AE13C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Freeform 150">
                    <a:extLst>
                      <a:ext uri="{FF2B5EF4-FFF2-40B4-BE49-F238E27FC236}">
                        <a16:creationId xmlns:a16="http://schemas.microsoft.com/office/drawing/2014/main" id="{CA66245F-E443-4519-7768-FB33F6B3AEF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Freeform 151">
                    <a:extLst>
                      <a:ext uri="{FF2B5EF4-FFF2-40B4-BE49-F238E27FC236}">
                        <a16:creationId xmlns:a16="http://schemas.microsoft.com/office/drawing/2014/main" id="{27BC002E-7BFA-2FBB-0984-6B5504C91CD6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B1EB244-660F-9147-F430-E7CB4885C991}"/>
                </a:ext>
              </a:extLst>
            </p:cNvPr>
            <p:cNvGrpSpPr/>
            <p:nvPr/>
          </p:nvGrpSpPr>
          <p:grpSpPr>
            <a:xfrm>
              <a:off x="6239437" y="3859589"/>
              <a:ext cx="2574780" cy="707886"/>
              <a:chOff x="6239437" y="3859589"/>
              <a:chExt cx="2574780" cy="707886"/>
            </a:xfrm>
          </p:grpSpPr>
          <p:sp>
            <p:nvSpPr>
              <p:cNvPr id="82" name="Text Box 193">
                <a:extLst>
                  <a:ext uri="{FF2B5EF4-FFF2-40B4-BE49-F238E27FC236}">
                    <a16:creationId xmlns:a16="http://schemas.microsoft.com/office/drawing/2014/main" id="{A814F88B-932E-B267-5DB6-06AEAB1A54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39437" y="3859589"/>
                <a:ext cx="1608133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subnet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223.1.3.0/24</a:t>
                </a: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008E95-CB85-2033-B278-F7DE79901A11}"/>
                  </a:ext>
                </a:extLst>
              </p:cNvPr>
              <p:cNvCxnSpPr/>
              <p:nvPr/>
            </p:nvCxnSpPr>
            <p:spPr>
              <a:xfrm>
                <a:off x="7794885" y="4062334"/>
                <a:ext cx="1019332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54BD5C3-9E79-7AF8-8F2F-FCCF642A8287}"/>
                </a:ext>
              </a:extLst>
            </p:cNvPr>
            <p:cNvGrpSpPr/>
            <p:nvPr/>
          </p:nvGrpSpPr>
          <p:grpSpPr>
            <a:xfrm>
              <a:off x="7255489" y="607842"/>
              <a:ext cx="2491388" cy="1475790"/>
              <a:chOff x="7255489" y="607842"/>
              <a:chExt cx="2491388" cy="1475790"/>
            </a:xfrm>
          </p:grpSpPr>
          <p:sp>
            <p:nvSpPr>
              <p:cNvPr id="85" name="Text Box 191">
                <a:extLst>
                  <a:ext uri="{FF2B5EF4-FFF2-40B4-BE49-F238E27FC236}">
                    <a16:creationId xmlns:a16="http://schemas.microsoft.com/office/drawing/2014/main" id="{1B4D53D1-4B22-CB07-C360-4D0368955D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5489" y="607842"/>
                <a:ext cx="24913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subnet 223.1.1.0/24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48A737E-2750-543D-70B5-923FFF67D4C5}"/>
                  </a:ext>
                </a:extLst>
              </p:cNvPr>
              <p:cNvCxnSpPr/>
              <p:nvPr/>
            </p:nvCxnSpPr>
            <p:spPr>
              <a:xfrm>
                <a:off x="8289561" y="944379"/>
                <a:ext cx="0" cy="1139253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5AAA1D2-E84A-497C-51D2-AD37EB3BB312}"/>
                </a:ext>
              </a:extLst>
            </p:cNvPr>
            <p:cNvGrpSpPr/>
            <p:nvPr/>
          </p:nvGrpSpPr>
          <p:grpSpPr>
            <a:xfrm>
              <a:off x="9531133" y="1000631"/>
              <a:ext cx="2491388" cy="1475243"/>
              <a:chOff x="9531133" y="1000631"/>
              <a:chExt cx="2491388" cy="1475243"/>
            </a:xfrm>
          </p:grpSpPr>
          <p:sp>
            <p:nvSpPr>
              <p:cNvPr id="88" name="Text Box 192">
                <a:extLst>
                  <a:ext uri="{FF2B5EF4-FFF2-40B4-BE49-F238E27FC236}">
                    <a16:creationId xmlns:a16="http://schemas.microsoft.com/office/drawing/2014/main" id="{88237952-8DE0-3029-0607-F26A6842A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31133" y="1000631"/>
                <a:ext cx="24913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subnet 223.1.2.0/24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310D772-550A-2FF4-730C-1AB92E44E02E}"/>
                  </a:ext>
                </a:extLst>
              </p:cNvPr>
              <p:cNvCxnSpPr/>
              <p:nvPr/>
            </p:nvCxnSpPr>
            <p:spPr>
              <a:xfrm>
                <a:off x="10630525" y="1336621"/>
                <a:ext cx="0" cy="1139253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DF992EDA-E579-5A48-F3DC-37D9D10236EE}"/>
              </a:ext>
            </a:extLst>
          </p:cNvPr>
          <p:cNvSpPr txBox="1"/>
          <p:nvPr/>
        </p:nvSpPr>
        <p:spPr>
          <a:xfrm>
            <a:off x="214890" y="2610841"/>
            <a:ext cx="627154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" lvl="0" indent="0">
              <a:spcAft>
                <a:spcPts val="600"/>
              </a:spcAft>
              <a:buClrTx/>
              <a:buNone/>
              <a:defRPr/>
            </a:pPr>
            <a:r>
              <a:rPr lang="en-US" altLang="en-US" sz="2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Examples: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220.232.144.0/24 means  first 24 bits = (sub)network, last 8 bits = hosts. Host range is 220.232.144.0 – 220.232.144.255 (256 addresses on this subnet)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192.168.1.0/29 means 29 bits are fixed. Host range is 192.168.1.0 – 192.168.1.7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0.0.0.0/0 means no bits are fixed. All addresses</a:t>
            </a:r>
          </a:p>
        </p:txBody>
      </p:sp>
    </p:spTree>
    <p:extLst>
      <p:ext uri="{BB962C8B-B14F-4D97-AF65-F5344CB8AC3E}">
        <p14:creationId xmlns:p14="http://schemas.microsoft.com/office/powerpoint/2010/main" val="160234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3643859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1015714" y="1485533"/>
            <a:ext cx="2992759" cy="2827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 are the subnets?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/24 subnet addresses?</a:t>
            </a:r>
          </a:p>
          <a:p>
            <a:pPr marL="80645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Freeform 2">
            <a:extLst>
              <a:ext uri="{FF2B5EF4-FFF2-40B4-BE49-F238E27FC236}">
                <a16:creationId xmlns:a16="http://schemas.microsoft.com/office/drawing/2014/main" id="{AAAD98F7-32F1-BF4B-98CB-45DEB61CE5A7}"/>
              </a:ext>
            </a:extLst>
          </p:cNvPr>
          <p:cNvSpPr>
            <a:spLocks/>
          </p:cNvSpPr>
          <p:nvPr/>
        </p:nvSpPr>
        <p:spPr bwMode="auto">
          <a:xfrm>
            <a:off x="7898119" y="2985309"/>
            <a:ext cx="1268413" cy="1463675"/>
          </a:xfrm>
          <a:custGeom>
            <a:avLst/>
            <a:gdLst>
              <a:gd name="T0" fmla="*/ 2147483647 w 799"/>
              <a:gd name="T1" fmla="*/ 2147483647 h 922"/>
              <a:gd name="T2" fmla="*/ 2147483647 w 799"/>
              <a:gd name="T3" fmla="*/ 2147483647 h 922"/>
              <a:gd name="T4" fmla="*/ 2147483647 w 799"/>
              <a:gd name="T5" fmla="*/ 2147483647 h 922"/>
              <a:gd name="T6" fmla="*/ 2147483647 w 799"/>
              <a:gd name="T7" fmla="*/ 2147483647 h 922"/>
              <a:gd name="T8" fmla="*/ 2147483647 w 799"/>
              <a:gd name="T9" fmla="*/ 2147483647 h 922"/>
              <a:gd name="T10" fmla="*/ 2147483647 w 799"/>
              <a:gd name="T11" fmla="*/ 0 h 922"/>
              <a:gd name="T12" fmla="*/ 2147483647 w 799"/>
              <a:gd name="T13" fmla="*/ 2147483647 h 9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9"/>
              <a:gd name="T22" fmla="*/ 0 h 922"/>
              <a:gd name="T23" fmla="*/ 799 w 799"/>
              <a:gd name="T24" fmla="*/ 922 h 9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9" h="922">
                <a:moveTo>
                  <a:pt x="6" y="66"/>
                </a:moveTo>
                <a:cubicBezTo>
                  <a:pt x="13" y="117"/>
                  <a:pt x="234" y="314"/>
                  <a:pt x="341" y="446"/>
                </a:cubicBezTo>
                <a:cubicBezTo>
                  <a:pt x="448" y="578"/>
                  <a:pt x="577" y="794"/>
                  <a:pt x="648" y="858"/>
                </a:cubicBezTo>
                <a:cubicBezTo>
                  <a:pt x="719" y="922"/>
                  <a:pt x="799" y="912"/>
                  <a:pt x="768" y="828"/>
                </a:cubicBezTo>
                <a:cubicBezTo>
                  <a:pt x="737" y="744"/>
                  <a:pt x="581" y="492"/>
                  <a:pt x="463" y="354"/>
                </a:cubicBezTo>
                <a:cubicBezTo>
                  <a:pt x="345" y="216"/>
                  <a:pt x="136" y="48"/>
                  <a:pt x="60" y="0"/>
                </a:cubicBezTo>
                <a:cubicBezTo>
                  <a:pt x="25" y="47"/>
                  <a:pt x="0" y="15"/>
                  <a:pt x="6" y="6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 3">
            <a:extLst>
              <a:ext uri="{FF2B5EF4-FFF2-40B4-BE49-F238E27FC236}">
                <a16:creationId xmlns:a16="http://schemas.microsoft.com/office/drawing/2014/main" id="{6488F527-6BB3-D24E-8C51-EEDC124AD307}"/>
              </a:ext>
            </a:extLst>
          </p:cNvPr>
          <p:cNvSpPr>
            <a:spLocks/>
          </p:cNvSpPr>
          <p:nvPr/>
        </p:nvSpPr>
        <p:spPr bwMode="auto">
          <a:xfrm>
            <a:off x="6699842" y="4496609"/>
            <a:ext cx="2098623" cy="361221"/>
          </a:xfrm>
          <a:custGeom>
            <a:avLst/>
            <a:gdLst>
              <a:gd name="T0" fmla="*/ 2147483647 w 1422"/>
              <a:gd name="T1" fmla="*/ 2147483647 h 206"/>
              <a:gd name="T2" fmla="*/ 2147483647 w 1422"/>
              <a:gd name="T3" fmla="*/ 2147483647 h 206"/>
              <a:gd name="T4" fmla="*/ 2147483647 w 1422"/>
              <a:gd name="T5" fmla="*/ 2147483647 h 206"/>
              <a:gd name="T6" fmla="*/ 2147483647 w 1422"/>
              <a:gd name="T7" fmla="*/ 2147483647 h 206"/>
              <a:gd name="T8" fmla="*/ 2147483647 w 1422"/>
              <a:gd name="T9" fmla="*/ 2147483647 h 206"/>
              <a:gd name="T10" fmla="*/ 2147483647 w 1422"/>
              <a:gd name="T11" fmla="*/ 2147483647 h 206"/>
              <a:gd name="T12" fmla="*/ 2147483647 w 1422"/>
              <a:gd name="T13" fmla="*/ 2147483647 h 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22"/>
              <a:gd name="T22" fmla="*/ 0 h 206"/>
              <a:gd name="T23" fmla="*/ 1422 w 1422"/>
              <a:gd name="T24" fmla="*/ 206 h 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22" h="206">
                <a:moveTo>
                  <a:pt x="42" y="176"/>
                </a:moveTo>
                <a:cubicBezTo>
                  <a:pt x="84" y="206"/>
                  <a:pt x="437" y="167"/>
                  <a:pt x="641" y="166"/>
                </a:cubicBezTo>
                <a:cubicBezTo>
                  <a:pt x="845" y="165"/>
                  <a:pt x="1153" y="192"/>
                  <a:pt x="1266" y="170"/>
                </a:cubicBezTo>
                <a:cubicBezTo>
                  <a:pt x="1379" y="148"/>
                  <a:pt x="1422" y="58"/>
                  <a:pt x="1320" y="32"/>
                </a:cubicBezTo>
                <a:cubicBezTo>
                  <a:pt x="1218" y="6"/>
                  <a:pt x="869" y="15"/>
                  <a:pt x="657" y="14"/>
                </a:cubicBezTo>
                <a:cubicBezTo>
                  <a:pt x="445" y="13"/>
                  <a:pt x="147" y="0"/>
                  <a:pt x="45" y="27"/>
                </a:cubicBezTo>
                <a:cubicBezTo>
                  <a:pt x="56" y="84"/>
                  <a:pt x="0" y="146"/>
                  <a:pt x="42" y="17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4">
            <a:extLst>
              <a:ext uri="{FF2B5EF4-FFF2-40B4-BE49-F238E27FC236}">
                <a16:creationId xmlns:a16="http://schemas.microsoft.com/office/drawing/2014/main" id="{BB5B858F-E6BD-CD40-8B14-32C4CBF3D8BB}"/>
              </a:ext>
            </a:extLst>
          </p:cNvPr>
          <p:cNvSpPr>
            <a:spLocks/>
          </p:cNvSpPr>
          <p:nvPr/>
        </p:nvSpPr>
        <p:spPr bwMode="auto">
          <a:xfrm>
            <a:off x="6345544" y="2909109"/>
            <a:ext cx="1158875" cy="1547813"/>
          </a:xfrm>
          <a:custGeom>
            <a:avLst/>
            <a:gdLst>
              <a:gd name="T0" fmla="*/ 2147483647 w 730"/>
              <a:gd name="T1" fmla="*/ 2147483647 h 975"/>
              <a:gd name="T2" fmla="*/ 2147483647 w 730"/>
              <a:gd name="T3" fmla="*/ 2147483647 h 975"/>
              <a:gd name="T4" fmla="*/ 2147483647 w 730"/>
              <a:gd name="T5" fmla="*/ 2147483647 h 975"/>
              <a:gd name="T6" fmla="*/ 2147483647 w 730"/>
              <a:gd name="T7" fmla="*/ 2147483647 h 975"/>
              <a:gd name="T8" fmla="*/ 2147483647 w 730"/>
              <a:gd name="T9" fmla="*/ 2147483647 h 975"/>
              <a:gd name="T10" fmla="*/ 0 w 730"/>
              <a:gd name="T11" fmla="*/ 2147483647 h 975"/>
              <a:gd name="T12" fmla="*/ 2147483647 w 730"/>
              <a:gd name="T13" fmla="*/ 2147483647 h 9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975"/>
              <a:gd name="T23" fmla="*/ 730 w 730"/>
              <a:gd name="T24" fmla="*/ 975 h 9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975">
                <a:moveTo>
                  <a:pt x="157" y="952"/>
                </a:moveTo>
                <a:cubicBezTo>
                  <a:pt x="272" y="930"/>
                  <a:pt x="357" y="644"/>
                  <a:pt x="462" y="498"/>
                </a:cubicBezTo>
                <a:cubicBezTo>
                  <a:pt x="554" y="363"/>
                  <a:pt x="686" y="220"/>
                  <a:pt x="708" y="144"/>
                </a:cubicBezTo>
                <a:cubicBezTo>
                  <a:pt x="730" y="68"/>
                  <a:pt x="654" y="0"/>
                  <a:pt x="594" y="42"/>
                </a:cubicBezTo>
                <a:cubicBezTo>
                  <a:pt x="534" y="84"/>
                  <a:pt x="447" y="253"/>
                  <a:pt x="348" y="396"/>
                </a:cubicBezTo>
                <a:cubicBezTo>
                  <a:pt x="249" y="539"/>
                  <a:pt x="32" y="807"/>
                  <a:pt x="0" y="900"/>
                </a:cubicBezTo>
                <a:cubicBezTo>
                  <a:pt x="53" y="924"/>
                  <a:pt x="43" y="975"/>
                  <a:pt x="157" y="952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5">
            <a:extLst>
              <a:ext uri="{FF2B5EF4-FFF2-40B4-BE49-F238E27FC236}">
                <a16:creationId xmlns:a16="http://schemas.microsoft.com/office/drawing/2014/main" id="{75589C7B-69B2-8940-9517-2C5A1E5A6E79}"/>
              </a:ext>
            </a:extLst>
          </p:cNvPr>
          <p:cNvSpPr>
            <a:spLocks/>
          </p:cNvSpPr>
          <p:nvPr/>
        </p:nvSpPr>
        <p:spPr bwMode="auto">
          <a:xfrm rot="5265760">
            <a:off x="7334817" y="866004"/>
            <a:ext cx="1078238" cy="216217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Line 14">
            <a:extLst>
              <a:ext uri="{FF2B5EF4-FFF2-40B4-BE49-F238E27FC236}">
                <a16:creationId xmlns:a16="http://schemas.microsoft.com/office/drawing/2014/main" id="{A27AACF9-29AB-1F42-A979-89DBCB8DCB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9357" y="1956609"/>
            <a:ext cx="3175" cy="592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 Box 15">
            <a:extLst>
              <a:ext uri="{FF2B5EF4-FFF2-40B4-BE49-F238E27FC236}">
                <a16:creationId xmlns:a16="http://schemas.microsoft.com/office/drawing/2014/main" id="{86ABE5DC-F743-3B4F-90D0-2B2BE524A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456" y="140389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" name="Rectangle 16">
            <a:extLst>
              <a:ext uri="{FF2B5EF4-FFF2-40B4-BE49-F238E27FC236}">
                <a16:creationId xmlns:a16="http://schemas.microsoft.com/office/drawing/2014/main" id="{8DA80CA3-4BFA-544E-B250-26C540FFA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572" y="2218547"/>
            <a:ext cx="309562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" name="Text Box 17">
            <a:extLst>
              <a:ext uri="{FF2B5EF4-FFF2-40B4-BE49-F238E27FC236}">
                <a16:creationId xmlns:a16="http://schemas.microsoft.com/office/drawing/2014/main" id="{BE68A712-57FB-6F4C-A3FB-152525A06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846" y="2127679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" name="Text Box 18">
            <a:extLst>
              <a:ext uri="{FF2B5EF4-FFF2-40B4-BE49-F238E27FC236}">
                <a16:creationId xmlns:a16="http://schemas.microsoft.com/office/drawing/2014/main" id="{9676552A-43A0-714A-AEA1-0C4E2D4C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925" y="1514459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" name="Freeform 19">
            <a:extLst>
              <a:ext uri="{FF2B5EF4-FFF2-40B4-BE49-F238E27FC236}">
                <a16:creationId xmlns:a16="http://schemas.microsoft.com/office/drawing/2014/main" id="{CCFF2B55-E38D-3247-9770-7C4658805194}"/>
              </a:ext>
            </a:extLst>
          </p:cNvPr>
          <p:cNvSpPr>
            <a:spLocks/>
          </p:cNvSpPr>
          <p:nvPr/>
        </p:nvSpPr>
        <p:spPr bwMode="auto">
          <a:xfrm>
            <a:off x="5405744" y="4847609"/>
            <a:ext cx="1539875" cy="1070265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Line 34">
            <a:extLst>
              <a:ext uri="{FF2B5EF4-FFF2-40B4-BE49-F238E27FC236}">
                <a16:creationId xmlns:a16="http://schemas.microsoft.com/office/drawing/2014/main" id="{5BEBE0C0-602D-CA47-91CB-81EACE749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1394" y="4833159"/>
            <a:ext cx="7938" cy="561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ext Box 40">
            <a:extLst>
              <a:ext uri="{FF2B5EF4-FFF2-40B4-BE49-F238E27FC236}">
                <a16:creationId xmlns:a16="http://schemas.microsoft.com/office/drawing/2014/main" id="{EFBEBACC-6C23-394B-9616-85081FAC0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633" y="5561966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" name="Rectangle 42">
            <a:extLst>
              <a:ext uri="{FF2B5EF4-FFF2-40B4-BE49-F238E27FC236}">
                <a16:creationId xmlns:a16="http://schemas.microsoft.com/office/drawing/2014/main" id="{4463C3B6-3442-A848-96F8-45BDEAD65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914" y="4958572"/>
            <a:ext cx="128587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" name="Text Box 43">
            <a:extLst>
              <a:ext uri="{FF2B5EF4-FFF2-40B4-BE49-F238E27FC236}">
                <a16:creationId xmlns:a16="http://schemas.microsoft.com/office/drawing/2014/main" id="{0DD50976-05F4-7849-BC93-4C4F6CC58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7277" y="487598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223.1.2.6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" name="Freeform 45">
            <a:extLst>
              <a:ext uri="{FF2B5EF4-FFF2-40B4-BE49-F238E27FC236}">
                <a16:creationId xmlns:a16="http://schemas.microsoft.com/office/drawing/2014/main" id="{2242FC36-42F5-C242-B9D7-9C37B5FAD3AB}"/>
              </a:ext>
            </a:extLst>
          </p:cNvPr>
          <p:cNvSpPr>
            <a:spLocks/>
          </p:cNvSpPr>
          <p:nvPr/>
        </p:nvSpPr>
        <p:spPr bwMode="auto">
          <a:xfrm>
            <a:off x="8423582" y="4858944"/>
            <a:ext cx="1539875" cy="1129777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Line 60">
            <a:extLst>
              <a:ext uri="{FF2B5EF4-FFF2-40B4-BE49-F238E27FC236}">
                <a16:creationId xmlns:a16="http://schemas.microsoft.com/office/drawing/2014/main" id="{6B24106E-72F9-F24A-B2D8-8555ACB90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0344" y="4852209"/>
            <a:ext cx="1588" cy="52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 Box 66">
            <a:extLst>
              <a:ext uri="{FF2B5EF4-FFF2-40B4-BE49-F238E27FC236}">
                <a16:creationId xmlns:a16="http://schemas.microsoft.com/office/drawing/2014/main" id="{23AF778F-58D8-8A4E-9DBF-1A23C3456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8446" y="575766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5" name="Text Box 67">
            <a:extLst>
              <a:ext uri="{FF2B5EF4-FFF2-40B4-BE49-F238E27FC236}">
                <a16:creationId xmlns:a16="http://schemas.microsoft.com/office/drawing/2014/main" id="{C3593735-4F8F-8145-8D53-54EE001CC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662" y="565938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6" name="Rectangle 68">
            <a:extLst>
              <a:ext uri="{FF2B5EF4-FFF2-40B4-BE49-F238E27FC236}">
                <a16:creationId xmlns:a16="http://schemas.microsoft.com/office/drawing/2014/main" id="{307F4518-61FD-6F49-B353-C72065084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607" y="4952222"/>
            <a:ext cx="128587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7" name="Text Box 69">
            <a:extLst>
              <a:ext uri="{FF2B5EF4-FFF2-40B4-BE49-F238E27FC236}">
                <a16:creationId xmlns:a16="http://schemas.microsoft.com/office/drawing/2014/main" id="{886AD721-E620-3744-9A4F-14D911065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888" y="4864398"/>
            <a:ext cx="1067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223.1.3.27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2" name="Text Box 86">
            <a:extLst>
              <a:ext uri="{FF2B5EF4-FFF2-40B4-BE49-F238E27FC236}">
                <a16:creationId xmlns:a16="http://schemas.microsoft.com/office/drawing/2014/main" id="{3F0DAD26-C5A6-A649-906B-10FDCAFA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232" y="55823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223.1.1.2</a:t>
            </a:r>
          </a:p>
        </p:txBody>
      </p:sp>
      <p:sp>
        <p:nvSpPr>
          <p:cNvPr id="143" name="Line 87">
            <a:extLst>
              <a:ext uri="{FF2B5EF4-FFF2-40B4-BE49-F238E27FC236}">
                <a16:creationId xmlns:a16="http://schemas.microsoft.com/office/drawing/2014/main" id="{F47550F3-7907-044F-86DE-F56147AC60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4119" y="2928159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Line 88">
            <a:extLst>
              <a:ext uri="{FF2B5EF4-FFF2-40B4-BE49-F238E27FC236}">
                <a16:creationId xmlns:a16="http://schemas.microsoft.com/office/drawing/2014/main" id="{EE6A5D44-6552-2043-ACBE-3134891144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88594" y="2909109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Line 89">
            <a:extLst>
              <a:ext uri="{FF2B5EF4-FFF2-40B4-BE49-F238E27FC236}">
                <a16:creationId xmlns:a16="http://schemas.microsoft.com/office/drawing/2014/main" id="{CBC592C5-3F61-4843-8C7F-5AE59C4808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4619" y="4671234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Box 90">
            <a:extLst>
              <a:ext uri="{FF2B5EF4-FFF2-40B4-BE49-F238E27FC236}">
                <a16:creationId xmlns:a16="http://schemas.microsoft.com/office/drawing/2014/main" id="{CFD1C51D-A458-6443-B0F5-946E54EC1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969" y="282179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223.1.7.0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9" name="Text Box 91">
            <a:extLst>
              <a:ext uri="{FF2B5EF4-FFF2-40B4-BE49-F238E27FC236}">
                <a16:creationId xmlns:a16="http://schemas.microsoft.com/office/drawing/2014/main" id="{F8EF7741-B8E7-0B4C-A5A4-FDEF5DDBC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294" y="410767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223.1.7.1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" name="Text Box 92">
            <a:extLst>
              <a:ext uri="{FF2B5EF4-FFF2-40B4-BE49-F238E27FC236}">
                <a16:creationId xmlns:a16="http://schemas.microsoft.com/office/drawing/2014/main" id="{F359ED7A-71A8-044C-9CEA-745EBF3D2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044" y="436484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223.1.8.0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Text Box 93">
            <a:extLst>
              <a:ext uri="{FF2B5EF4-FFF2-40B4-BE49-F238E27FC236}">
                <a16:creationId xmlns:a16="http://schemas.microsoft.com/office/drawing/2014/main" id="{DF8BBCE7-EB2F-F445-91D0-25BC1FEF2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269" y="436484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223.1.8.1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2" name="Text Box 94">
            <a:extLst>
              <a:ext uri="{FF2B5EF4-FFF2-40B4-BE49-F238E27FC236}">
                <a16:creationId xmlns:a16="http://schemas.microsoft.com/office/drawing/2014/main" id="{BB95AD39-A2CC-3846-8811-C2F30E962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1944" y="406957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223.1.9.1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" name="Text Box 95">
            <a:extLst>
              <a:ext uri="{FF2B5EF4-FFF2-40B4-BE49-F238E27FC236}">
                <a16:creationId xmlns:a16="http://schemas.microsoft.com/office/drawing/2014/main" id="{B3DB2C6D-56D0-A34E-9FEE-77AC692B7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719" y="283132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223.1.9.2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2A0FD3-CBB5-2343-99A4-E0BB72F75639}"/>
              </a:ext>
            </a:extLst>
          </p:cNvPr>
          <p:cNvCxnSpPr>
            <a:cxnSpLocks/>
          </p:cNvCxnSpPr>
          <p:nvPr/>
        </p:nvCxnSpPr>
        <p:spPr>
          <a:xfrm>
            <a:off x="7907727" y="1333593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3DAEE092-30DA-494C-AE90-7728B58690D0}"/>
              </a:ext>
            </a:extLst>
          </p:cNvPr>
          <p:cNvCxnSpPr>
            <a:cxnSpLocks/>
          </p:cNvCxnSpPr>
          <p:nvPr/>
        </p:nvCxnSpPr>
        <p:spPr>
          <a:xfrm>
            <a:off x="7077714" y="1391530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86C16F-8606-3B4A-BB18-E0F253FB3149}"/>
              </a:ext>
            </a:extLst>
          </p:cNvPr>
          <p:cNvCxnSpPr>
            <a:cxnSpLocks/>
          </p:cNvCxnSpPr>
          <p:nvPr/>
        </p:nvCxnSpPr>
        <p:spPr>
          <a:xfrm>
            <a:off x="8747817" y="1349966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0106E0D-D297-8345-A153-BA8DF38B54B6}"/>
              </a:ext>
            </a:extLst>
          </p:cNvPr>
          <p:cNvCxnSpPr>
            <a:cxnSpLocks/>
          </p:cNvCxnSpPr>
          <p:nvPr/>
        </p:nvCxnSpPr>
        <p:spPr>
          <a:xfrm>
            <a:off x="9721099" y="5845766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DBA2B390-640A-BF4F-B0C4-F7EEFDFF4607}"/>
              </a:ext>
            </a:extLst>
          </p:cNvPr>
          <p:cNvCxnSpPr>
            <a:cxnSpLocks/>
          </p:cNvCxnSpPr>
          <p:nvPr/>
        </p:nvCxnSpPr>
        <p:spPr>
          <a:xfrm>
            <a:off x="8855191" y="58319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52E8D2E3-F3B0-7C43-AED8-9F54D363C86C}"/>
              </a:ext>
            </a:extLst>
          </p:cNvPr>
          <p:cNvCxnSpPr>
            <a:cxnSpLocks/>
          </p:cNvCxnSpPr>
          <p:nvPr/>
        </p:nvCxnSpPr>
        <p:spPr>
          <a:xfrm>
            <a:off x="6527626" y="57176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91D6F8F-07FB-A848-ACDB-E5F5A82CB4D5}"/>
              </a:ext>
            </a:extLst>
          </p:cNvPr>
          <p:cNvCxnSpPr>
            <a:cxnSpLocks/>
          </p:cNvCxnSpPr>
          <p:nvPr/>
        </p:nvCxnSpPr>
        <p:spPr>
          <a:xfrm>
            <a:off x="5734453" y="57557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022FF-D8F0-934B-89EC-002E67A42DFB}"/>
              </a:ext>
            </a:extLst>
          </p:cNvPr>
          <p:cNvGrpSpPr/>
          <p:nvPr/>
        </p:nvGrpSpPr>
        <p:grpSpPr>
          <a:xfrm>
            <a:off x="5269942" y="831439"/>
            <a:ext cx="4571749" cy="5747039"/>
            <a:chOff x="3921589" y="800442"/>
            <a:chExt cx="4571749" cy="5747039"/>
          </a:xfrm>
        </p:grpSpPr>
        <p:grpSp>
          <p:nvGrpSpPr>
            <p:cNvPr id="193" name="Group 127">
              <a:extLst>
                <a:ext uri="{FF2B5EF4-FFF2-40B4-BE49-F238E27FC236}">
                  <a16:creationId xmlns:a16="http://schemas.microsoft.com/office/drawing/2014/main" id="{3F21DB98-90D0-2949-9B59-D897E6BF5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2267" y="813299"/>
              <a:ext cx="641350" cy="558800"/>
              <a:chOff x="-44" y="1473"/>
              <a:chExt cx="981" cy="1105"/>
            </a:xfrm>
          </p:grpSpPr>
          <p:pic>
            <p:nvPicPr>
              <p:cNvPr id="194" name="Picture 128" descr="desktop_computer_stylized_medium">
                <a:extLst>
                  <a:ext uri="{FF2B5EF4-FFF2-40B4-BE49-F238E27FC236}">
                    <a16:creationId xmlns:a16="http://schemas.microsoft.com/office/drawing/2014/main" id="{5FC686D7-8C0E-E148-B8A9-29C753654C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" name="Freeform 129">
                <a:extLst>
                  <a:ext uri="{FF2B5EF4-FFF2-40B4-BE49-F238E27FC236}">
                    <a16:creationId xmlns:a16="http://schemas.microsoft.com/office/drawing/2014/main" id="{8C375592-43C5-A94A-A657-F109708E2B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6" name="Group 130">
              <a:extLst>
                <a:ext uri="{FF2B5EF4-FFF2-40B4-BE49-F238E27FC236}">
                  <a16:creationId xmlns:a16="http://schemas.microsoft.com/office/drawing/2014/main" id="{8531BDB7-6357-AB47-9D9A-95D2848E8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3214" y="845876"/>
              <a:ext cx="641350" cy="558800"/>
              <a:chOff x="-44" y="1473"/>
              <a:chExt cx="981" cy="1105"/>
            </a:xfrm>
          </p:grpSpPr>
          <p:pic>
            <p:nvPicPr>
              <p:cNvPr id="197" name="Picture 131" descr="desktop_computer_stylized_medium">
                <a:extLst>
                  <a:ext uri="{FF2B5EF4-FFF2-40B4-BE49-F238E27FC236}">
                    <a16:creationId xmlns:a16="http://schemas.microsoft.com/office/drawing/2014/main" id="{9B95FBC6-FBA8-4B49-811F-87393B875A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8" name="Freeform 132">
                <a:extLst>
                  <a:ext uri="{FF2B5EF4-FFF2-40B4-BE49-F238E27FC236}">
                    <a16:creationId xmlns:a16="http://schemas.microsoft.com/office/drawing/2014/main" id="{76B731D4-AA0B-D349-9CC0-BDB7D625F4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33">
              <a:extLst>
                <a:ext uri="{FF2B5EF4-FFF2-40B4-BE49-F238E27FC236}">
                  <a16:creationId xmlns:a16="http://schemas.microsoft.com/office/drawing/2014/main" id="{F1B2FB1F-1C2C-044F-AA04-C080F7D6B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5064" y="800442"/>
              <a:ext cx="641350" cy="558800"/>
              <a:chOff x="-44" y="1473"/>
              <a:chExt cx="981" cy="1105"/>
            </a:xfrm>
          </p:grpSpPr>
          <p:pic>
            <p:nvPicPr>
              <p:cNvPr id="200" name="Picture 134" descr="desktop_computer_stylized_medium">
                <a:extLst>
                  <a:ext uri="{FF2B5EF4-FFF2-40B4-BE49-F238E27FC236}">
                    <a16:creationId xmlns:a16="http://schemas.microsoft.com/office/drawing/2014/main" id="{02F3D829-91D0-0E4F-B7E3-C0BC51D9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1" name="Freeform 135">
                <a:extLst>
                  <a:ext uri="{FF2B5EF4-FFF2-40B4-BE49-F238E27FC236}">
                    <a16:creationId xmlns:a16="http://schemas.microsoft.com/office/drawing/2014/main" id="{6B0B3BAE-D159-F84A-8165-7BFC85DC5F7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86EF1E37-3B49-0D40-87DC-F9FA89AFA2EF}"/>
                </a:ext>
              </a:extLst>
            </p:cNvPr>
            <p:cNvGrpSpPr/>
            <p:nvPr/>
          </p:nvGrpSpPr>
          <p:grpSpPr>
            <a:xfrm>
              <a:off x="5951096" y="2488367"/>
              <a:ext cx="764498" cy="449705"/>
              <a:chOff x="7493876" y="2774731"/>
              <a:chExt cx="1481958" cy="894622"/>
            </a:xfrm>
          </p:grpSpPr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40376F28-4749-CC48-A0CB-8B2AD034925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256D0A85-CDF4-AC42-AF4B-37B50E409C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683CD1C1-F412-7448-A299-0E99E8221D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8" name="Freeform 217">
                  <a:extLst>
                    <a:ext uri="{FF2B5EF4-FFF2-40B4-BE49-F238E27FC236}">
                      <a16:creationId xmlns:a16="http://schemas.microsoft.com/office/drawing/2014/main" id="{80DC24D7-3D47-1D41-B777-C81C9EB9FCE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218">
                  <a:extLst>
                    <a:ext uri="{FF2B5EF4-FFF2-40B4-BE49-F238E27FC236}">
                      <a16:creationId xmlns:a16="http://schemas.microsoft.com/office/drawing/2014/main" id="{B43B84E6-BB86-984B-B3B6-D9EB953A85B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9C11C97D-F662-DC4F-BD97-5429CFC9C8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0311A4A8-E188-654A-8B89-EAB3405BA60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584F37-BE6C-EA4B-971E-1912AA12BB25}"/>
                </a:ext>
              </a:extLst>
            </p:cNvPr>
            <p:cNvGrpSpPr/>
            <p:nvPr/>
          </p:nvGrpSpPr>
          <p:grpSpPr>
            <a:xfrm>
              <a:off x="7452610" y="4364636"/>
              <a:ext cx="764498" cy="449705"/>
              <a:chOff x="7493876" y="2774731"/>
              <a:chExt cx="1481958" cy="894622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31012971-DEA3-6845-AC13-A255CEA0240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2543A2D-22B6-0649-AEEC-F06F4021DD3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7BEFF53D-0E6A-8646-ACAC-71283F133B8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04DABA4E-DEC2-D946-A0D0-F5C45FA6DC9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47344229-14F7-4C43-8414-5F5AF377468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87FA5A08-7A6B-CF46-930C-602D8BDBC5C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E499445B-0DB0-3142-B183-CA66C970877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91C53FA-ABA6-6D43-BB65-60DBBCFEC5C7}"/>
                </a:ext>
              </a:extLst>
            </p:cNvPr>
            <p:cNvGrpSpPr/>
            <p:nvPr/>
          </p:nvGrpSpPr>
          <p:grpSpPr>
            <a:xfrm>
              <a:off x="4517036" y="4382125"/>
              <a:ext cx="764498" cy="449705"/>
              <a:chOff x="7493876" y="2774731"/>
              <a:chExt cx="1481958" cy="894622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3294910F-4CB9-CF45-8646-26DE97A22ED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316DC44-6A92-9B4B-9028-475050085E4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4E7CEA9-1D4F-E545-90CA-F59A8B9669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2B22DAA2-94E0-8D40-9ACC-D24ABE49BB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5BC674BD-4F28-8848-B1EE-7DEA5110F9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4EE57CB-32BD-2B45-8492-05F066B59A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0F9C46B-BB97-4648-AFE1-934417BB3F9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2" name="Group 136">
              <a:extLst>
                <a:ext uri="{FF2B5EF4-FFF2-40B4-BE49-F238E27FC236}">
                  <a16:creationId xmlns:a16="http://schemas.microsoft.com/office/drawing/2014/main" id="{A46FE443-1481-3F46-AEC2-DE1A894018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1988" y="5988681"/>
              <a:ext cx="641350" cy="558800"/>
              <a:chOff x="-44" y="1473"/>
              <a:chExt cx="981" cy="1105"/>
            </a:xfrm>
          </p:grpSpPr>
          <p:pic>
            <p:nvPicPr>
              <p:cNvPr id="203" name="Picture 137" descr="desktop_computer_stylized_medium">
                <a:extLst>
                  <a:ext uri="{FF2B5EF4-FFF2-40B4-BE49-F238E27FC236}">
                    <a16:creationId xmlns:a16="http://schemas.microsoft.com/office/drawing/2014/main" id="{552CE2C0-13B7-9545-9F73-E88A13A25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138">
                <a:extLst>
                  <a:ext uri="{FF2B5EF4-FFF2-40B4-BE49-F238E27FC236}">
                    <a16:creationId xmlns:a16="http://schemas.microsoft.com/office/drawing/2014/main" id="{EBDCE7D2-BE4A-B14C-92D1-68B5D3FE397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139">
              <a:extLst>
                <a:ext uri="{FF2B5EF4-FFF2-40B4-BE49-F238E27FC236}">
                  <a16:creationId xmlns:a16="http://schemas.microsoft.com/office/drawing/2014/main" id="{AAAA10F5-D477-E34B-B7B6-A84654286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6190" y="5955947"/>
              <a:ext cx="641350" cy="558800"/>
              <a:chOff x="-44" y="1473"/>
              <a:chExt cx="981" cy="1105"/>
            </a:xfrm>
          </p:grpSpPr>
          <p:pic>
            <p:nvPicPr>
              <p:cNvPr id="206" name="Picture 140" descr="desktop_computer_stylized_medium">
                <a:extLst>
                  <a:ext uri="{FF2B5EF4-FFF2-40B4-BE49-F238E27FC236}">
                    <a16:creationId xmlns:a16="http://schemas.microsoft.com/office/drawing/2014/main" id="{ADD02C07-8622-9147-8C7E-716D0CC05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141">
                <a:extLst>
                  <a:ext uri="{FF2B5EF4-FFF2-40B4-BE49-F238E27FC236}">
                    <a16:creationId xmlns:a16="http://schemas.microsoft.com/office/drawing/2014/main" id="{0A2F9078-621E-234E-A8BD-CBD1C8FFD9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142">
              <a:extLst>
                <a:ext uri="{FF2B5EF4-FFF2-40B4-BE49-F238E27FC236}">
                  <a16:creationId xmlns:a16="http://schemas.microsoft.com/office/drawing/2014/main" id="{0790C796-AECD-6C43-9AC1-A6A320775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1589" y="5865644"/>
              <a:ext cx="641350" cy="558800"/>
              <a:chOff x="-44" y="1473"/>
              <a:chExt cx="981" cy="1105"/>
            </a:xfrm>
          </p:grpSpPr>
          <p:pic>
            <p:nvPicPr>
              <p:cNvPr id="209" name="Picture 143" descr="desktop_computer_stylized_medium">
                <a:extLst>
                  <a:ext uri="{FF2B5EF4-FFF2-40B4-BE49-F238E27FC236}">
                    <a16:creationId xmlns:a16="http://schemas.microsoft.com/office/drawing/2014/main" id="{EC7F2E78-D630-0742-B3E6-A2B2A451C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" name="Freeform 144">
                <a:extLst>
                  <a:ext uri="{FF2B5EF4-FFF2-40B4-BE49-F238E27FC236}">
                    <a16:creationId xmlns:a16="http://schemas.microsoft.com/office/drawing/2014/main" id="{137BFC0D-B6D7-614D-8B13-BEC91ACB8C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1" name="Group 145">
              <a:extLst>
                <a:ext uri="{FF2B5EF4-FFF2-40B4-BE49-F238E27FC236}">
                  <a16:creationId xmlns:a16="http://schemas.microsoft.com/office/drawing/2014/main" id="{B7E1F2F7-7CD4-4E49-A5F4-F3F7ABB05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3534" y="5813400"/>
              <a:ext cx="641350" cy="558800"/>
              <a:chOff x="-44" y="1473"/>
              <a:chExt cx="981" cy="1105"/>
            </a:xfrm>
          </p:grpSpPr>
          <p:pic>
            <p:nvPicPr>
              <p:cNvPr id="212" name="Picture 146" descr="desktop_computer_stylized_medium">
                <a:extLst>
                  <a:ext uri="{FF2B5EF4-FFF2-40B4-BE49-F238E27FC236}">
                    <a16:creationId xmlns:a16="http://schemas.microsoft.com/office/drawing/2014/main" id="{33328068-9D28-A94E-854E-AA55BDA92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3" name="Freeform 147">
                <a:extLst>
                  <a:ext uri="{FF2B5EF4-FFF2-40B4-BE49-F238E27FC236}">
                    <a16:creationId xmlns:a16="http://schemas.microsoft.com/office/drawing/2014/main" id="{E60C7BD3-8A82-504B-B81D-2FDDD4220B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4" name="Text Box 41">
            <a:extLst>
              <a:ext uri="{FF2B5EF4-FFF2-40B4-BE49-F238E27FC236}">
                <a16:creationId xmlns:a16="http://schemas.microsoft.com/office/drawing/2014/main" id="{5DBB1AC4-8014-5E49-A935-8490AAA2E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324" y="5542214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D420B-2797-1F49-A046-DBAA7356C19E}"/>
              </a:ext>
            </a:extLst>
          </p:cNvPr>
          <p:cNvGrpSpPr/>
          <p:nvPr/>
        </p:nvGrpSpPr>
        <p:grpSpPr>
          <a:xfrm>
            <a:off x="2970204" y="933306"/>
            <a:ext cx="9056493" cy="4702911"/>
            <a:chOff x="2970204" y="933306"/>
            <a:chExt cx="9056493" cy="470291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80E4E41-341B-D44C-A65D-69A7E0B7DF8F}"/>
                </a:ext>
              </a:extLst>
            </p:cNvPr>
            <p:cNvGrpSpPr/>
            <p:nvPr/>
          </p:nvGrpSpPr>
          <p:grpSpPr>
            <a:xfrm>
              <a:off x="8152109" y="933306"/>
              <a:ext cx="3244327" cy="864497"/>
              <a:chOff x="6090834" y="607842"/>
              <a:chExt cx="3244327" cy="864497"/>
            </a:xfrm>
          </p:grpSpPr>
          <p:sp>
            <p:nvSpPr>
              <p:cNvPr id="91" name="Text Box 191">
                <a:extLst>
                  <a:ext uri="{FF2B5EF4-FFF2-40B4-BE49-F238E27FC236}">
                    <a16:creationId xmlns:a16="http://schemas.microsoft.com/office/drawing/2014/main" id="{D376C8BF-4E91-414E-99B4-9EDBBFFB07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5489" y="607842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223.1.1/24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7F1EA1B-3CBF-2647-8FEC-4A2697C6D1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4" y="866887"/>
                <a:ext cx="1222333" cy="60545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318547F-F742-104D-9A1E-83C75E127CFF}"/>
                </a:ext>
              </a:extLst>
            </p:cNvPr>
            <p:cNvGrpSpPr/>
            <p:nvPr/>
          </p:nvGrpSpPr>
          <p:grpSpPr>
            <a:xfrm>
              <a:off x="8567981" y="2945502"/>
              <a:ext cx="2717381" cy="632023"/>
              <a:chOff x="6090835" y="840316"/>
              <a:chExt cx="2717381" cy="632023"/>
            </a:xfrm>
          </p:grpSpPr>
          <p:sp>
            <p:nvSpPr>
              <p:cNvPr id="96" name="Text Box 191">
                <a:extLst>
                  <a:ext uri="{FF2B5EF4-FFF2-40B4-BE49-F238E27FC236}">
                    <a16:creationId xmlns:a16="http://schemas.microsoft.com/office/drawing/2014/main" id="{BE0B33C0-E823-DF4A-9CD8-63EAD005B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8544" y="840316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223.1.7/24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2A0B626-F390-4D4A-AF51-431DE14568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8F4AFDD-E3C5-ED41-B6AB-FAA4C0538DA6}"/>
                </a:ext>
              </a:extLst>
            </p:cNvPr>
            <p:cNvGrpSpPr/>
            <p:nvPr/>
          </p:nvGrpSpPr>
          <p:grpSpPr>
            <a:xfrm>
              <a:off x="9262822" y="5019691"/>
              <a:ext cx="2763875" cy="616526"/>
              <a:chOff x="6090835" y="855813"/>
              <a:chExt cx="2763875" cy="616526"/>
            </a:xfrm>
          </p:grpSpPr>
          <p:sp>
            <p:nvSpPr>
              <p:cNvPr id="106" name="Text Box 191">
                <a:extLst>
                  <a:ext uri="{FF2B5EF4-FFF2-40B4-BE49-F238E27FC236}">
                    <a16:creationId xmlns:a16="http://schemas.microsoft.com/office/drawing/2014/main" id="{01FD5240-2EA2-0547-9E5A-DDECB3B6EB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75038" y="855813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223.1.3/24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21AC0BF-50DA-6045-8CEE-DC950BF4CD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88727E-DE4C-2149-A9CB-D0081F154D0D}"/>
                </a:ext>
              </a:extLst>
            </p:cNvPr>
            <p:cNvGrpSpPr/>
            <p:nvPr/>
          </p:nvGrpSpPr>
          <p:grpSpPr>
            <a:xfrm>
              <a:off x="2970204" y="4924121"/>
              <a:ext cx="2681511" cy="616523"/>
              <a:chOff x="2350272" y="4955118"/>
              <a:chExt cx="2681511" cy="616523"/>
            </a:xfrm>
          </p:grpSpPr>
          <p:sp>
            <p:nvSpPr>
              <p:cNvPr id="109" name="Text Box 191">
                <a:extLst>
                  <a:ext uri="{FF2B5EF4-FFF2-40B4-BE49-F238E27FC236}">
                    <a16:creationId xmlns:a16="http://schemas.microsoft.com/office/drawing/2014/main" id="{A4D454C9-2377-2144-9568-DFFF47AB5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0272" y="4955118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223.1.2/24</a:t>
                </a: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83AE024-1D73-064A-BCF8-30317353E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778" y="5202265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E4C11D-BAC1-9542-9E0F-838420ECC0F9}"/>
                </a:ext>
              </a:extLst>
            </p:cNvPr>
            <p:cNvGrpSpPr/>
            <p:nvPr/>
          </p:nvGrpSpPr>
          <p:grpSpPr>
            <a:xfrm>
              <a:off x="4362467" y="3185728"/>
              <a:ext cx="2495532" cy="492537"/>
              <a:chOff x="2536251" y="5079104"/>
              <a:chExt cx="2495532" cy="492537"/>
            </a:xfrm>
          </p:grpSpPr>
          <p:sp>
            <p:nvSpPr>
              <p:cNvPr id="112" name="Text Box 191">
                <a:extLst>
                  <a:ext uri="{FF2B5EF4-FFF2-40B4-BE49-F238E27FC236}">
                    <a16:creationId xmlns:a16="http://schemas.microsoft.com/office/drawing/2014/main" id="{C1545E2A-91DA-6941-824C-18B5505C17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6251" y="5079104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223.1.9/24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DF0C53D-5034-4441-862A-8627EC886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085" y="5349499"/>
                <a:ext cx="472698" cy="22214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B2CAF3-1397-8349-831B-5AFEFB9A7D54}"/>
                </a:ext>
              </a:extLst>
            </p:cNvPr>
            <p:cNvGrpSpPr/>
            <p:nvPr/>
          </p:nvGrpSpPr>
          <p:grpSpPr>
            <a:xfrm>
              <a:off x="6605504" y="4602997"/>
              <a:ext cx="2079672" cy="648084"/>
              <a:chOff x="1320582" y="5594888"/>
              <a:chExt cx="2079672" cy="648084"/>
            </a:xfrm>
          </p:grpSpPr>
          <p:sp>
            <p:nvSpPr>
              <p:cNvPr id="115" name="Text Box 191">
                <a:extLst>
                  <a:ext uri="{FF2B5EF4-FFF2-40B4-BE49-F238E27FC236}">
                    <a16:creationId xmlns:a16="http://schemas.microsoft.com/office/drawing/2014/main" id="{2DC2D22A-1CD2-634F-8976-C28F4B96CD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0582" y="5842862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223.1.8/24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3911C1C-F5CA-8741-A35F-BE8EE6DB2AE9}"/>
                  </a:ext>
                </a:extLst>
              </p:cNvPr>
              <p:cNvCxnSpPr/>
              <p:nvPr/>
            </p:nvCxnSpPr>
            <p:spPr>
              <a:xfrm flipV="1">
                <a:off x="2355742" y="5594888"/>
                <a:ext cx="0" cy="340963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364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1B48F-07E7-AC89-185E-61D50094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2896F-3020-068D-BA58-098AB27A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170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(v4) Addresses</a:t>
            </a:r>
            <a:endParaRPr lang="en-US" dirty="0"/>
          </a:p>
        </p:txBody>
      </p:sp>
      <p:sp>
        <p:nvSpPr>
          <p:cNvPr id="96" name="Rectangle 3">
            <a:extLst>
              <a:ext uri="{FF2B5EF4-FFF2-40B4-BE49-F238E27FC236}">
                <a16:creationId xmlns:a16="http://schemas.microsoft.com/office/drawing/2014/main" id="{50270A28-2BA5-2006-8DC7-EDDF562C0497}"/>
              </a:ext>
            </a:extLst>
          </p:cNvPr>
          <p:cNvSpPr txBox="1">
            <a:spLocks noChangeArrowheads="1"/>
          </p:cNvSpPr>
          <p:nvPr/>
        </p:nvSpPr>
        <p:spPr>
          <a:xfrm>
            <a:off x="838199" y="1173496"/>
            <a:ext cx="10515600" cy="2925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lvl="0" indent="0">
              <a:spcAft>
                <a:spcPts val="600"/>
              </a:spcAft>
              <a:buClrTx/>
              <a:buNone/>
              <a:defRPr/>
            </a:pPr>
            <a:r>
              <a:rPr lang="en-US" altLang="en-US" sz="2400" i="1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Netmask </a:t>
            </a:r>
            <a:r>
              <a:rPr lang="en-US" altLang="en-US" sz="2400" i="1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notation is an older alternative way to specify the network prefix: 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Set network prefix bits to 1, and host bits to 0. Write as dotted quad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Useful in code: To extract network ID, bitwise AND the address and netmask</a:t>
            </a: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E.g., </a:t>
            </a:r>
            <a:r>
              <a:rPr lang="en-US" sz="2400" dirty="0"/>
              <a:t>220.232.144.93 AND </a:t>
            </a:r>
            <a:r>
              <a:rPr lang="en-US" sz="2400" i="1" dirty="0">
                <a:solidFill>
                  <a:srgbClr val="C00000"/>
                </a:solidFill>
              </a:rPr>
              <a:t>255.255.255.0</a:t>
            </a:r>
            <a:r>
              <a:rPr lang="en-US" sz="2400" dirty="0"/>
              <a:t> = 220.232.144.0</a:t>
            </a:r>
            <a:endParaRPr lang="en-US" altLang="en-US" sz="24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357187" indent="-3429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Slash notation is more convenient for humans; Netmask still used in some configurations (e.g., older routers, subnet calculators)</a:t>
            </a:r>
          </a:p>
        </p:txBody>
      </p:sp>
      <p:sp>
        <p:nvSpPr>
          <p:cNvPr id="2" name="Google Shape;1328;p67">
            <a:extLst>
              <a:ext uri="{FF2B5EF4-FFF2-40B4-BE49-F238E27FC236}">
                <a16:creationId xmlns:a16="http://schemas.microsoft.com/office/drawing/2014/main" id="{25CC30B8-7351-A10A-6EC9-763F4C37680D}"/>
              </a:ext>
            </a:extLst>
          </p:cNvPr>
          <p:cNvSpPr txBox="1"/>
          <p:nvPr/>
        </p:nvSpPr>
        <p:spPr>
          <a:xfrm>
            <a:off x="2294806" y="4473004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11111111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1111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0000  00000000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" name="Google Shape;1329;p67">
            <a:extLst>
              <a:ext uri="{FF2B5EF4-FFF2-40B4-BE49-F238E27FC236}">
                <a16:creationId xmlns:a16="http://schemas.microsoft.com/office/drawing/2014/main" id="{5491C94D-105F-874D-0C9C-C387F3A02D33}"/>
              </a:ext>
            </a:extLst>
          </p:cNvPr>
          <p:cNvCxnSpPr/>
          <p:nvPr/>
        </p:nvCxnSpPr>
        <p:spPr>
          <a:xfrm>
            <a:off x="2947131" y="4753454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1330;p67">
            <a:extLst>
              <a:ext uri="{FF2B5EF4-FFF2-40B4-BE49-F238E27FC236}">
                <a16:creationId xmlns:a16="http://schemas.microsoft.com/office/drawing/2014/main" id="{035CAF89-B0FD-BB4D-C773-2D92B2BD7F92}"/>
              </a:ext>
            </a:extLst>
          </p:cNvPr>
          <p:cNvCxnSpPr/>
          <p:nvPr/>
        </p:nvCxnSpPr>
        <p:spPr>
          <a:xfrm>
            <a:off x="4198826" y="4753454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331;p67">
            <a:extLst>
              <a:ext uri="{FF2B5EF4-FFF2-40B4-BE49-F238E27FC236}">
                <a16:creationId xmlns:a16="http://schemas.microsoft.com/office/drawing/2014/main" id="{C1251878-2EA7-513C-B59E-A3C5E85963A9}"/>
              </a:ext>
            </a:extLst>
          </p:cNvPr>
          <p:cNvCxnSpPr/>
          <p:nvPr/>
        </p:nvCxnSpPr>
        <p:spPr>
          <a:xfrm>
            <a:off x="5461736" y="4753454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332;p67">
            <a:extLst>
              <a:ext uri="{FF2B5EF4-FFF2-40B4-BE49-F238E27FC236}">
                <a16:creationId xmlns:a16="http://schemas.microsoft.com/office/drawing/2014/main" id="{9D1C8A1F-3AC4-8A0C-B4F1-D364FEA5BCCA}"/>
              </a:ext>
            </a:extLst>
          </p:cNvPr>
          <p:cNvCxnSpPr/>
          <p:nvPr/>
        </p:nvCxnSpPr>
        <p:spPr>
          <a:xfrm>
            <a:off x="6724631" y="4753454"/>
            <a:ext cx="0" cy="36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333;p67">
            <a:extLst>
              <a:ext uri="{FF2B5EF4-FFF2-40B4-BE49-F238E27FC236}">
                <a16:creationId xmlns:a16="http://schemas.microsoft.com/office/drawing/2014/main" id="{8AAB1682-4420-67C0-22D1-B20FD5536B8A}"/>
              </a:ext>
            </a:extLst>
          </p:cNvPr>
          <p:cNvSpPr txBox="1"/>
          <p:nvPr/>
        </p:nvSpPr>
        <p:spPr>
          <a:xfrm>
            <a:off x="2590431" y="5082604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334;p67">
            <a:extLst>
              <a:ext uri="{FF2B5EF4-FFF2-40B4-BE49-F238E27FC236}">
                <a16:creationId xmlns:a16="http://schemas.microsoft.com/office/drawing/2014/main" id="{D2483245-3B43-7998-B483-4B071FF9E5BA}"/>
              </a:ext>
            </a:extLst>
          </p:cNvPr>
          <p:cNvSpPr txBox="1"/>
          <p:nvPr/>
        </p:nvSpPr>
        <p:spPr>
          <a:xfrm>
            <a:off x="3847731" y="5082604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1335;p67">
            <a:extLst>
              <a:ext uri="{FF2B5EF4-FFF2-40B4-BE49-F238E27FC236}">
                <a16:creationId xmlns:a16="http://schemas.microsoft.com/office/drawing/2014/main" id="{D38777FE-140D-5F6E-5CEC-E78934D5446A}"/>
              </a:ext>
            </a:extLst>
          </p:cNvPr>
          <p:cNvSpPr txBox="1"/>
          <p:nvPr/>
        </p:nvSpPr>
        <p:spPr>
          <a:xfrm>
            <a:off x="6428531" y="5082604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Google Shape;1336;p67">
            <a:extLst>
              <a:ext uri="{FF2B5EF4-FFF2-40B4-BE49-F238E27FC236}">
                <a16:creationId xmlns:a16="http://schemas.microsoft.com/office/drawing/2014/main" id="{BE27CB78-BE1F-8253-A2BF-51D84D1F01A6}"/>
              </a:ext>
            </a:extLst>
          </p:cNvPr>
          <p:cNvSpPr txBox="1"/>
          <p:nvPr/>
        </p:nvSpPr>
        <p:spPr>
          <a:xfrm>
            <a:off x="5136981" y="5082604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" name="Google Shape;1337;p67">
            <a:extLst>
              <a:ext uri="{FF2B5EF4-FFF2-40B4-BE49-F238E27FC236}">
                <a16:creationId xmlns:a16="http://schemas.microsoft.com/office/drawing/2014/main" id="{458FC25A-F83F-F667-DF73-D9044A656CFF}"/>
              </a:ext>
            </a:extLst>
          </p:cNvPr>
          <p:cNvSpPr txBox="1"/>
          <p:nvPr/>
        </p:nvSpPr>
        <p:spPr>
          <a:xfrm>
            <a:off x="3240931" y="5082604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1338;p67">
            <a:extLst>
              <a:ext uri="{FF2B5EF4-FFF2-40B4-BE49-F238E27FC236}">
                <a16:creationId xmlns:a16="http://schemas.microsoft.com/office/drawing/2014/main" id="{3E718E7F-A800-08C5-DD9A-923C88E5715A}"/>
              </a:ext>
            </a:extLst>
          </p:cNvPr>
          <p:cNvSpPr txBox="1"/>
          <p:nvPr/>
        </p:nvSpPr>
        <p:spPr>
          <a:xfrm>
            <a:off x="4460131" y="5082604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" name="Google Shape;1339;p67">
            <a:extLst>
              <a:ext uri="{FF2B5EF4-FFF2-40B4-BE49-F238E27FC236}">
                <a16:creationId xmlns:a16="http://schemas.microsoft.com/office/drawing/2014/main" id="{4D304D24-3D98-98E7-AED1-391DA0A16BC9}"/>
              </a:ext>
            </a:extLst>
          </p:cNvPr>
          <p:cNvSpPr txBox="1"/>
          <p:nvPr/>
        </p:nvSpPr>
        <p:spPr>
          <a:xfrm>
            <a:off x="5755531" y="5082604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Google Shape;1340;p67">
            <a:extLst>
              <a:ext uri="{FF2B5EF4-FFF2-40B4-BE49-F238E27FC236}">
                <a16:creationId xmlns:a16="http://schemas.microsoft.com/office/drawing/2014/main" id="{095217EE-F4D1-4C74-E4F2-9A990F916F63}"/>
              </a:ext>
            </a:extLst>
          </p:cNvPr>
          <p:cNvSpPr txBox="1"/>
          <p:nvPr/>
        </p:nvSpPr>
        <p:spPr>
          <a:xfrm>
            <a:off x="2294806" y="4015804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....  ........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1341;p67">
            <a:extLst>
              <a:ext uri="{FF2B5EF4-FFF2-40B4-BE49-F238E27FC236}">
                <a16:creationId xmlns:a16="http://schemas.microsoft.com/office/drawing/2014/main" id="{7149A773-074B-818C-893B-B64FE9D7996E}"/>
              </a:ext>
            </a:extLst>
          </p:cNvPr>
          <p:cNvSpPr txBox="1"/>
          <p:nvPr/>
        </p:nvSpPr>
        <p:spPr>
          <a:xfrm>
            <a:off x="8026095" y="4279119"/>
            <a:ext cx="1502915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Set all unfixed bits to 0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1342;p67">
            <a:extLst>
              <a:ext uri="{FF2B5EF4-FFF2-40B4-BE49-F238E27FC236}">
                <a16:creationId xmlns:a16="http://schemas.microsoft.com/office/drawing/2014/main" id="{30292553-38C2-ADB9-BD1D-839969D8FF04}"/>
              </a:ext>
            </a:extLst>
          </p:cNvPr>
          <p:cNvCxnSpPr/>
          <p:nvPr/>
        </p:nvCxnSpPr>
        <p:spPr>
          <a:xfrm>
            <a:off x="7497558" y="4293004"/>
            <a:ext cx="600" cy="457200"/>
          </a:xfrm>
          <a:prstGeom prst="curvedConnector3">
            <a:avLst>
              <a:gd name="adj1" fmla="val 60191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343;p67">
            <a:extLst>
              <a:ext uri="{FF2B5EF4-FFF2-40B4-BE49-F238E27FC236}">
                <a16:creationId xmlns:a16="http://schemas.microsoft.com/office/drawing/2014/main" id="{81FAE4A3-CE34-5B04-7EC6-041E309B57B2}"/>
              </a:ext>
            </a:extLst>
          </p:cNvPr>
          <p:cNvSpPr txBox="1">
            <a:spLocks/>
          </p:cNvSpPr>
          <p:nvPr/>
        </p:nvSpPr>
        <p:spPr>
          <a:xfrm>
            <a:off x="1213955" y="5684504"/>
            <a:ext cx="10921897" cy="10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Slash notation:	 	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220.232.144.0/20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Netmask notation:	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220.232.144.0</a:t>
            </a:r>
            <a:r>
              <a:rPr lang="en-US" dirty="0"/>
              <a:t> (netmask 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255.255.240.0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4037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422F5-E649-0984-E9F7-6AACE0E6E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81CF-CE57-11B8-BDF9-9DA82B496F7C}"/>
              </a:ext>
            </a:extLst>
          </p:cNvPr>
          <p:cNvSpPr txBox="1">
            <a:spLocks/>
          </p:cNvSpPr>
          <p:nvPr/>
        </p:nvSpPr>
        <p:spPr>
          <a:xfrm>
            <a:off x="546662" y="152400"/>
            <a:ext cx="6551791" cy="16509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6000">
                <a:cs typeface="Calibri" panose="020F0502020204030204" pitchFamily="34" charset="0"/>
              </a:rPr>
              <a:t>Roadmap</a:t>
            </a:r>
            <a:endParaRPr lang="en-US" sz="6000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EEAB3D5-ED08-6BE8-6572-9D00FE9BBA2F}"/>
              </a:ext>
            </a:extLst>
          </p:cNvPr>
          <p:cNvSpPr txBox="1">
            <a:spLocks noChangeArrowheads="1"/>
          </p:cNvSpPr>
          <p:nvPr/>
        </p:nvSpPr>
        <p:spPr>
          <a:xfrm>
            <a:off x="327703" y="1646990"/>
            <a:ext cx="11536594" cy="497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zh-CN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Layer: Overview 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Routers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IP: Internet Protocol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 and </a:t>
            </a:r>
            <a:r>
              <a:rPr lang="en-US" altLang="en-US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DHCP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Address Translation (NAT)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endParaRPr lang="en-US" altLang="en-US" sz="3600" i="1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944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addresses: how to get one?</a:t>
            </a:r>
            <a:endParaRPr lang="en-US" dirty="0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581025" y="1303351"/>
            <a:ext cx="11029950" cy="5330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That’s actually 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questions: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en-US" b="1" i="1" u="sng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Q1: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How does a </a:t>
            </a:r>
            <a:r>
              <a:rPr kumimoji="0" lang="en-US" alt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get IP address within its network (host part of address)?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en-US" b="1" i="1" u="sng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A1:</a:t>
            </a:r>
          </a:p>
          <a:p>
            <a:pPr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Hard-coded by sysadmin in config file (e.g., /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etc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/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rc.config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in UNIX)</a:t>
            </a:r>
          </a:p>
          <a:p>
            <a:pPr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DHCP: Dynamic Host Configuration Protocol: dynamically get address from a network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lvl="0">
              <a:spcAft>
                <a:spcPts val="600"/>
              </a:spcAft>
              <a:buNone/>
              <a:defRPr/>
            </a:pPr>
            <a:r>
              <a:rPr lang="en-US" altLang="en-US" b="1" i="1" u="sng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Q2:</a:t>
            </a:r>
            <a:r>
              <a:rPr lang="en-US" altLang="en-US" b="1" i="1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How does </a:t>
            </a:r>
            <a:r>
              <a:rPr lang="en-US" altLang="en-US" i="1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get subnet part of IP address?</a:t>
            </a:r>
          </a:p>
          <a:p>
            <a:pPr lvl="0">
              <a:spcAft>
                <a:spcPts val="600"/>
              </a:spcAft>
              <a:buNone/>
              <a:defRPr/>
            </a:pPr>
            <a:r>
              <a:rPr lang="en-US" altLang="en-US" b="1" i="1" u="sng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A2:</a:t>
            </a:r>
            <a:r>
              <a:rPr lang="en-US" altLang="en-US" b="1" i="1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Gets allocated portion of its provider ISP’</a:t>
            </a:r>
            <a:r>
              <a:rPr lang="en-US" altLang="ja-JP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address space</a:t>
            </a:r>
            <a:endParaRPr lang="en-US" altLang="en-US" sz="2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3231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801"/>
            <a:ext cx="10515600" cy="894622"/>
          </a:xfrm>
        </p:spPr>
        <p:txBody>
          <a:bodyPr/>
          <a:lstStyle/>
          <a:p>
            <a:r>
              <a:rPr lang="en-US" dirty="0"/>
              <a:t>DHCP: Dynamic Host Configuration Protocol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161564" y="1148235"/>
            <a:ext cx="5146968" cy="296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Goal: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host </a:t>
            </a:r>
            <a:r>
              <a:rPr kumimoji="0" lang="en-US" alt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dynamically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obtains IP address from network server when the host “joins” network</a:t>
            </a:r>
          </a:p>
          <a:p>
            <a:pPr>
              <a:spcBef>
                <a:spcPts val="5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Support for mobile users who join/leave network 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+mn-cs"/>
            </a:endParaRPr>
          </a:p>
          <a:p>
            <a:pPr>
              <a:spcBef>
                <a:spcPts val="5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Can renew its lease on address in use</a:t>
            </a:r>
          </a:p>
          <a:p>
            <a:pPr>
              <a:spcBef>
                <a:spcPts val="5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Allows reuse of addresses (only hold address while connected/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on)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C780FF7-83B2-8381-7CC5-67DFD01A281D}"/>
              </a:ext>
            </a:extLst>
          </p:cNvPr>
          <p:cNvGrpSpPr/>
          <p:nvPr/>
        </p:nvGrpSpPr>
        <p:grpSpPr>
          <a:xfrm>
            <a:off x="5046173" y="1355252"/>
            <a:ext cx="7145828" cy="5118278"/>
            <a:chOff x="1460763" y="986283"/>
            <a:chExt cx="7145828" cy="5118278"/>
          </a:xfrm>
        </p:grpSpPr>
        <p:sp>
          <p:nvSpPr>
            <p:cNvPr id="2" name="Freeform 140">
              <a:extLst>
                <a:ext uri="{FF2B5EF4-FFF2-40B4-BE49-F238E27FC236}">
                  <a16:creationId xmlns:a16="http://schemas.microsoft.com/office/drawing/2014/main" id="{EB1CCFA8-75E1-9F9E-FDD9-718CA91354E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939641" y="4185782"/>
              <a:ext cx="846137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" name="Freeform 140">
              <a:extLst>
                <a:ext uri="{FF2B5EF4-FFF2-40B4-BE49-F238E27FC236}">
                  <a16:creationId xmlns:a16="http://schemas.microsoft.com/office/drawing/2014/main" id="{128C5C6E-BAE9-5768-8DB0-E636CA7461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385" y="2859425"/>
              <a:ext cx="846138" cy="1593850"/>
            </a:xfrm>
            <a:custGeom>
              <a:avLst/>
              <a:gdLst>
                <a:gd name="T0" fmla="*/ 2147483647 w 10315"/>
                <a:gd name="T1" fmla="*/ 2147483647 h 10000"/>
                <a:gd name="T2" fmla="*/ 2147483647 w 10315"/>
                <a:gd name="T3" fmla="*/ 2147483647 h 10000"/>
                <a:gd name="T4" fmla="*/ 2147483647 w 10315"/>
                <a:gd name="T5" fmla="*/ 2147483647 h 10000"/>
                <a:gd name="T6" fmla="*/ 2147483647 w 10315"/>
                <a:gd name="T7" fmla="*/ 2147483647 h 10000"/>
                <a:gd name="T8" fmla="*/ 2147483647 w 10315"/>
                <a:gd name="T9" fmla="*/ 2147483647 h 10000"/>
                <a:gd name="T10" fmla="*/ 2147483647 w 10315"/>
                <a:gd name="T11" fmla="*/ 2147483647 h 10000"/>
                <a:gd name="T12" fmla="*/ 2147483647 w 10315"/>
                <a:gd name="T13" fmla="*/ 2147483647 h 10000"/>
                <a:gd name="T14" fmla="*/ 2147483647 w 10315"/>
                <a:gd name="T15" fmla="*/ 2147483647 h 10000"/>
                <a:gd name="T16" fmla="*/ 2147483647 w 10315"/>
                <a:gd name="T17" fmla="*/ 2147483647 h 10000"/>
                <a:gd name="T18" fmla="*/ 2147483647 w 10315"/>
                <a:gd name="T19" fmla="*/ 2147483647 h 10000"/>
                <a:gd name="T20" fmla="*/ 2147483647 w 10315"/>
                <a:gd name="T21" fmla="*/ 2147483647 h 10000"/>
                <a:gd name="T22" fmla="*/ 2147483647 w 10315"/>
                <a:gd name="T23" fmla="*/ 2147483647 h 10000"/>
                <a:gd name="T24" fmla="*/ 2147483647 w 10315"/>
                <a:gd name="T25" fmla="*/ 2147483647 h 10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315"/>
                <a:gd name="T40" fmla="*/ 0 h 10000"/>
                <a:gd name="T41" fmla="*/ 10315 w 10315"/>
                <a:gd name="T42" fmla="*/ 10000 h 100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315" h="10000">
                  <a:moveTo>
                    <a:pt x="9674" y="4488"/>
                  </a:moveTo>
                  <a:cubicBezTo>
                    <a:pt x="8651" y="4175"/>
                    <a:pt x="4901" y="4405"/>
                    <a:pt x="3754" y="3833"/>
                  </a:cubicBezTo>
                  <a:cubicBezTo>
                    <a:pt x="2607" y="3261"/>
                    <a:pt x="4015" y="1645"/>
                    <a:pt x="3411" y="1026"/>
                  </a:cubicBezTo>
                  <a:cubicBezTo>
                    <a:pt x="2808" y="408"/>
                    <a:pt x="591" y="-284"/>
                    <a:pt x="130" y="122"/>
                  </a:cubicBezTo>
                  <a:cubicBezTo>
                    <a:pt x="-330" y="529"/>
                    <a:pt x="566" y="2588"/>
                    <a:pt x="648" y="3468"/>
                  </a:cubicBezTo>
                  <a:cubicBezTo>
                    <a:pt x="730" y="4349"/>
                    <a:pt x="648" y="4790"/>
                    <a:pt x="622" y="5408"/>
                  </a:cubicBezTo>
                  <a:cubicBezTo>
                    <a:pt x="595" y="6026"/>
                    <a:pt x="516" y="6617"/>
                    <a:pt x="489" y="7180"/>
                  </a:cubicBezTo>
                  <a:cubicBezTo>
                    <a:pt x="463" y="7741"/>
                    <a:pt x="286" y="8378"/>
                    <a:pt x="436" y="8809"/>
                  </a:cubicBezTo>
                  <a:cubicBezTo>
                    <a:pt x="587" y="9239"/>
                    <a:pt x="892" y="9655"/>
                    <a:pt x="1416" y="9793"/>
                  </a:cubicBezTo>
                  <a:cubicBezTo>
                    <a:pt x="1940" y="9932"/>
                    <a:pt x="3153" y="10248"/>
                    <a:pt x="3581" y="9642"/>
                  </a:cubicBezTo>
                  <a:cubicBezTo>
                    <a:pt x="4008" y="9037"/>
                    <a:pt x="3138" y="6667"/>
                    <a:pt x="3986" y="6162"/>
                  </a:cubicBezTo>
                  <a:cubicBezTo>
                    <a:pt x="4832" y="5655"/>
                    <a:pt x="9131" y="5984"/>
                    <a:pt x="9890" y="5711"/>
                  </a:cubicBezTo>
                  <a:cubicBezTo>
                    <a:pt x="10388" y="5225"/>
                    <a:pt x="10598" y="5393"/>
                    <a:pt x="9674" y="4488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" name="Freeform 140">
              <a:extLst>
                <a:ext uri="{FF2B5EF4-FFF2-40B4-BE49-F238E27FC236}">
                  <a16:creationId xmlns:a16="http://schemas.microsoft.com/office/drawing/2014/main" id="{E63065FE-FFBB-104D-038B-2ECC9FA4C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210" y="2441913"/>
              <a:ext cx="1038225" cy="1927225"/>
            </a:xfrm>
            <a:custGeom>
              <a:avLst/>
              <a:gdLst>
                <a:gd name="T0" fmla="*/ 2147483647 w 1223"/>
                <a:gd name="T1" fmla="*/ 2147483647 h 1291"/>
                <a:gd name="T2" fmla="*/ 2147483647 w 1223"/>
                <a:gd name="T3" fmla="*/ 2147483647 h 1291"/>
                <a:gd name="T4" fmla="*/ 2147483647 w 1223"/>
                <a:gd name="T5" fmla="*/ 2147483647 h 1291"/>
                <a:gd name="T6" fmla="*/ 2147483647 w 1223"/>
                <a:gd name="T7" fmla="*/ 2147483647 h 1291"/>
                <a:gd name="T8" fmla="*/ 2147483647 w 1223"/>
                <a:gd name="T9" fmla="*/ 2147483647 h 1291"/>
                <a:gd name="T10" fmla="*/ 2147483647 w 1223"/>
                <a:gd name="T11" fmla="*/ 2147483647 h 1291"/>
                <a:gd name="T12" fmla="*/ 2147483647 w 1223"/>
                <a:gd name="T13" fmla="*/ 2147483647 h 1291"/>
                <a:gd name="T14" fmla="*/ 2147483647 w 1223"/>
                <a:gd name="T15" fmla="*/ 2147483647 h 1291"/>
                <a:gd name="T16" fmla="*/ 2147483647 w 1223"/>
                <a:gd name="T17" fmla="*/ 2147483647 h 1291"/>
                <a:gd name="T18" fmla="*/ 2147483647 w 1223"/>
                <a:gd name="T19" fmla="*/ 2147483647 h 1291"/>
                <a:gd name="T20" fmla="*/ 2147483647 w 1223"/>
                <a:gd name="T21" fmla="*/ 2147483647 h 1291"/>
                <a:gd name="T22" fmla="*/ 2147483647 w 1223"/>
                <a:gd name="T23" fmla="*/ 2147483647 h 1291"/>
                <a:gd name="T24" fmla="*/ 2147483647 w 1223"/>
                <a:gd name="T25" fmla="*/ 2147483647 h 1291"/>
                <a:gd name="T26" fmla="*/ 2147483647 w 1223"/>
                <a:gd name="T27" fmla="*/ 2147483647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" name="Text Box 26">
              <a:extLst>
                <a:ext uri="{FF2B5EF4-FFF2-40B4-BE49-F238E27FC236}">
                  <a16:creationId xmlns:a16="http://schemas.microsoft.com/office/drawing/2014/main" id="{3631BB2F-7FA3-9B28-7F14-50337DDD2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4673" y="2272050"/>
              <a:ext cx="9300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223.1.1.1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id="{9C280778-DC44-4CDC-7B05-9CBAF3680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0763" y="3097551"/>
              <a:ext cx="1011238" cy="393700"/>
              <a:chOff x="3194" y="523"/>
              <a:chExt cx="637" cy="248"/>
            </a:xfrm>
          </p:grpSpPr>
          <p:sp>
            <p:nvSpPr>
              <p:cNvPr id="9" name="Rectangle 28">
                <a:extLst>
                  <a:ext uri="{FF2B5EF4-FFF2-40B4-BE49-F238E27FC236}">
                    <a16:creationId xmlns:a16="http://schemas.microsoft.com/office/drawing/2014/main" id="{6E985FB2-F410-3B7F-E5AA-485D1B084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" y="657"/>
                <a:ext cx="525" cy="1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" name="Text Box 29">
                <a:extLst>
                  <a:ext uri="{FF2B5EF4-FFF2-40B4-BE49-F238E27FC236}">
                    <a16:creationId xmlns:a16="http://schemas.microsoft.com/office/drawing/2014/main" id="{699E05C6-4343-BB27-1307-74A4F06B9D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94" y="523"/>
                <a:ext cx="58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223.1.1.2</a:t>
                </a:r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" name="Text Box 30">
              <a:extLst>
                <a:ext uri="{FF2B5EF4-FFF2-40B4-BE49-F238E27FC236}">
                  <a16:creationId xmlns:a16="http://schemas.microsoft.com/office/drawing/2014/main" id="{E2BFA222-7FAC-37BF-B3EA-08CFE7999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9448" y="4227850"/>
              <a:ext cx="9300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223.1.1.3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Text Box 31">
              <a:extLst>
                <a:ext uri="{FF2B5EF4-FFF2-40B4-BE49-F238E27FC236}">
                  <a16:creationId xmlns:a16="http://schemas.microsoft.com/office/drawing/2014/main" id="{284C3F70-F275-F12E-4382-87702A571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9055" y="3445031"/>
              <a:ext cx="9300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223.1.1.4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33">
              <a:extLst>
                <a:ext uri="{FF2B5EF4-FFF2-40B4-BE49-F238E27FC236}">
                  <a16:creationId xmlns:a16="http://schemas.microsoft.com/office/drawing/2014/main" id="{2F0C865A-85D3-59F8-FCB9-A2A935669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34" y="3416409"/>
              <a:ext cx="9300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223.1.2.9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Text Box 41">
              <a:extLst>
                <a:ext uri="{FF2B5EF4-FFF2-40B4-BE49-F238E27FC236}">
                  <a16:creationId xmlns:a16="http://schemas.microsoft.com/office/drawing/2014/main" id="{DAB7B9C8-6C9C-1165-3B26-019AAC395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6206" y="4449327"/>
              <a:ext cx="9300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223.1.2.2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Text Box 44">
              <a:extLst>
                <a:ext uri="{FF2B5EF4-FFF2-40B4-BE49-F238E27FC236}">
                  <a16:creationId xmlns:a16="http://schemas.microsoft.com/office/drawing/2014/main" id="{8CFBF1B1-81F7-8974-7D9E-AA0277169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0504" y="2407928"/>
              <a:ext cx="9300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223.1.2.1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Line 45">
              <a:extLst>
                <a:ext uri="{FF2B5EF4-FFF2-40B4-BE49-F238E27FC236}">
                  <a16:creationId xmlns:a16="http://schemas.microsoft.com/office/drawing/2014/main" id="{53F3F1C9-56C0-D887-D34A-98A758AF4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3185" y="3874288"/>
              <a:ext cx="0" cy="879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Text Box 53">
              <a:extLst>
                <a:ext uri="{FF2B5EF4-FFF2-40B4-BE49-F238E27FC236}">
                  <a16:creationId xmlns:a16="http://schemas.microsoft.com/office/drawing/2014/main" id="{6B39EC3F-CD8B-34C9-8EEC-10D8093DC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677" y="5374255"/>
              <a:ext cx="9300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Text Box 56">
              <a:extLst>
                <a:ext uri="{FF2B5EF4-FFF2-40B4-BE49-F238E27FC236}">
                  <a16:creationId xmlns:a16="http://schemas.microsoft.com/office/drawing/2014/main" id="{658DC14B-87EF-AABE-D85E-1CC34A409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694" y="5359648"/>
              <a:ext cx="9300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223.1.3.1</a:t>
              </a:r>
              <a:endPara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" name="Group 57">
              <a:extLst>
                <a:ext uri="{FF2B5EF4-FFF2-40B4-BE49-F238E27FC236}">
                  <a16:creationId xmlns:a16="http://schemas.microsoft.com/office/drawing/2014/main" id="{77AF2FBB-CC0B-4596-DDDA-E301CE1C61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8520" y="4135775"/>
              <a:ext cx="1028699" cy="307975"/>
              <a:chOff x="4550" y="1257"/>
              <a:chExt cx="648" cy="194"/>
            </a:xfrm>
          </p:grpSpPr>
          <p:sp>
            <p:nvSpPr>
              <p:cNvPr id="20" name="Rectangle 58">
                <a:extLst>
                  <a:ext uri="{FF2B5EF4-FFF2-40B4-BE49-F238E27FC236}">
                    <a16:creationId xmlns:a16="http://schemas.microsoft.com/office/drawing/2014/main" id="{8FF09D16-CE19-37F6-A8B6-A6E8B76E2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" y="1284"/>
                <a:ext cx="534" cy="1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1" name="Text Box 59">
                <a:extLst>
                  <a:ext uri="{FF2B5EF4-FFF2-40B4-BE49-F238E27FC236}">
                    <a16:creationId xmlns:a16="http://schemas.microsoft.com/office/drawing/2014/main" id="{42FE3CB3-51B7-5079-C55E-A0F33EC206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0" y="1257"/>
                <a:ext cx="64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223.1.3.27</a:t>
                </a:r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ABFB0CEA-506F-8837-76B6-35099212CA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0048" y="2518113"/>
              <a:ext cx="641350" cy="558800"/>
              <a:chOff x="-44" y="1473"/>
              <a:chExt cx="981" cy="1105"/>
            </a:xfrm>
          </p:grpSpPr>
          <p:pic>
            <p:nvPicPr>
              <p:cNvPr id="23" name="Picture 74" descr="desktop_computer_stylized_medium">
                <a:extLst>
                  <a:ext uri="{FF2B5EF4-FFF2-40B4-BE49-F238E27FC236}">
                    <a16:creationId xmlns:a16="http://schemas.microsoft.com/office/drawing/2014/main" id="{CDB293CA-5239-1A4E-ACC9-3E88F3EE28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75">
                <a:extLst>
                  <a:ext uri="{FF2B5EF4-FFF2-40B4-BE49-F238E27FC236}">
                    <a16:creationId xmlns:a16="http://schemas.microsoft.com/office/drawing/2014/main" id="{CF83BF08-D36F-5415-D65C-B8433AFCA4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5" name="Group 80">
              <a:extLst>
                <a:ext uri="{FF2B5EF4-FFF2-40B4-BE49-F238E27FC236}">
                  <a16:creationId xmlns:a16="http://schemas.microsoft.com/office/drawing/2014/main" id="{F0B25ED3-2017-5DBF-4CF8-F7F0AD8F58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5285" y="3116600"/>
              <a:ext cx="641350" cy="558800"/>
              <a:chOff x="-44" y="1473"/>
              <a:chExt cx="981" cy="1105"/>
            </a:xfrm>
          </p:grpSpPr>
          <p:pic>
            <p:nvPicPr>
              <p:cNvPr id="26" name="Picture 81" descr="desktop_computer_stylized_medium">
                <a:extLst>
                  <a:ext uri="{FF2B5EF4-FFF2-40B4-BE49-F238E27FC236}">
                    <a16:creationId xmlns:a16="http://schemas.microsoft.com/office/drawing/2014/main" id="{E1ED8628-1E12-8F63-25E4-35944A4CD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Freeform 82">
                <a:extLst>
                  <a:ext uri="{FF2B5EF4-FFF2-40B4-BE49-F238E27FC236}">
                    <a16:creationId xmlns:a16="http://schemas.microsoft.com/office/drawing/2014/main" id="{3286948A-65A7-42DC-418B-A30FD937D3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E60A1F6C-5873-F279-7DA6-F8D032759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3860" y="3726200"/>
              <a:ext cx="641350" cy="558800"/>
              <a:chOff x="-44" y="1473"/>
              <a:chExt cx="981" cy="1105"/>
            </a:xfrm>
          </p:grpSpPr>
          <p:pic>
            <p:nvPicPr>
              <p:cNvPr id="29" name="Picture 84" descr="desktop_computer_stylized_medium">
                <a:extLst>
                  <a:ext uri="{FF2B5EF4-FFF2-40B4-BE49-F238E27FC236}">
                    <a16:creationId xmlns:a16="http://schemas.microsoft.com/office/drawing/2014/main" id="{69E99AE4-7499-4BC7-9BF3-0EB48B23F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85">
                <a:extLst>
                  <a:ext uri="{FF2B5EF4-FFF2-40B4-BE49-F238E27FC236}">
                    <a16:creationId xmlns:a16="http://schemas.microsoft.com/office/drawing/2014/main" id="{1DB17A7C-6B76-5B45-E5D9-EA26C9431D9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31" name="Group 87">
              <a:extLst>
                <a:ext uri="{FF2B5EF4-FFF2-40B4-BE49-F238E27FC236}">
                  <a16:creationId xmlns:a16="http://schemas.microsoft.com/office/drawing/2014/main" id="{7674280D-D92D-1881-4FA8-CB692C27E48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93048" y="2675275"/>
              <a:ext cx="641350" cy="558800"/>
              <a:chOff x="-44" y="1473"/>
              <a:chExt cx="981" cy="1105"/>
            </a:xfrm>
          </p:grpSpPr>
          <p:pic>
            <p:nvPicPr>
              <p:cNvPr id="32" name="Picture 88" descr="desktop_computer_stylized_medium">
                <a:extLst>
                  <a:ext uri="{FF2B5EF4-FFF2-40B4-BE49-F238E27FC236}">
                    <a16:creationId xmlns:a16="http://schemas.microsoft.com/office/drawing/2014/main" id="{6135585E-6BA4-85AD-6CAB-E3858E4F7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89">
                <a:extLst>
                  <a:ext uri="{FF2B5EF4-FFF2-40B4-BE49-F238E27FC236}">
                    <a16:creationId xmlns:a16="http://schemas.microsoft.com/office/drawing/2014/main" id="{A6913550-19F0-E4CD-61F0-D453969F31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34" name="Group 90">
              <a:extLst>
                <a:ext uri="{FF2B5EF4-FFF2-40B4-BE49-F238E27FC236}">
                  <a16:creationId xmlns:a16="http://schemas.microsoft.com/office/drawing/2014/main" id="{580F742B-7167-C8F5-FA34-0A1CE6067F1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807335" y="3954800"/>
              <a:ext cx="641350" cy="558800"/>
              <a:chOff x="-44" y="1473"/>
              <a:chExt cx="981" cy="1105"/>
            </a:xfrm>
          </p:grpSpPr>
          <p:pic>
            <p:nvPicPr>
              <p:cNvPr id="35" name="Picture 91" descr="desktop_computer_stylized_medium">
                <a:extLst>
                  <a:ext uri="{FF2B5EF4-FFF2-40B4-BE49-F238E27FC236}">
                    <a16:creationId xmlns:a16="http://schemas.microsoft.com/office/drawing/2014/main" id="{C1CDE5EE-6D4F-E54F-7AD7-0261E8BD39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Freeform 92">
                <a:extLst>
                  <a:ext uri="{FF2B5EF4-FFF2-40B4-BE49-F238E27FC236}">
                    <a16:creationId xmlns:a16="http://schemas.microsoft.com/office/drawing/2014/main" id="{88FB20DB-8CB2-3937-AEB0-630B112DFF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37" name="Group 93">
              <a:extLst>
                <a:ext uri="{FF2B5EF4-FFF2-40B4-BE49-F238E27FC236}">
                  <a16:creationId xmlns:a16="http://schemas.microsoft.com/office/drawing/2014/main" id="{A4BC0AE9-9199-E31A-AAF5-C6E2D516F5F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193019" y="4884750"/>
              <a:ext cx="641350" cy="558800"/>
              <a:chOff x="-44" y="1473"/>
              <a:chExt cx="981" cy="1105"/>
            </a:xfrm>
          </p:grpSpPr>
          <p:pic>
            <p:nvPicPr>
              <p:cNvPr id="38" name="Picture 94" descr="desktop_computer_stylized_medium">
                <a:extLst>
                  <a:ext uri="{FF2B5EF4-FFF2-40B4-BE49-F238E27FC236}">
                    <a16:creationId xmlns:a16="http://schemas.microsoft.com/office/drawing/2014/main" id="{703CC12C-9082-03E0-3DA1-8E15B38019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Freeform 95">
                <a:extLst>
                  <a:ext uri="{FF2B5EF4-FFF2-40B4-BE49-F238E27FC236}">
                    <a16:creationId xmlns:a16="http://schemas.microsoft.com/office/drawing/2014/main" id="{18823748-FD84-8791-A354-51402F45DC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0" name="Group 96">
              <a:extLst>
                <a:ext uri="{FF2B5EF4-FFF2-40B4-BE49-F238E27FC236}">
                  <a16:creationId xmlns:a16="http://schemas.microsoft.com/office/drawing/2014/main" id="{3F601B1F-1280-194D-3973-812276A5CD8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683849" y="5545761"/>
              <a:ext cx="641350" cy="558800"/>
              <a:chOff x="-44" y="1473"/>
              <a:chExt cx="981" cy="1105"/>
            </a:xfrm>
          </p:grpSpPr>
          <p:pic>
            <p:nvPicPr>
              <p:cNvPr id="41" name="Picture 97" descr="desktop_computer_stylized_medium">
                <a:extLst>
                  <a:ext uri="{FF2B5EF4-FFF2-40B4-BE49-F238E27FC236}">
                    <a16:creationId xmlns:a16="http://schemas.microsoft.com/office/drawing/2014/main" id="{AD11FBFD-DBBF-EDF7-1279-F82E48015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98">
                <a:extLst>
                  <a:ext uri="{FF2B5EF4-FFF2-40B4-BE49-F238E27FC236}">
                    <a16:creationId xmlns:a16="http://schemas.microsoft.com/office/drawing/2014/main" id="{4C706535-AC24-FF4F-91C6-28D508AF65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05246E-AD48-D3CC-C1AF-B8BAE7AB9B61}"/>
                </a:ext>
              </a:extLst>
            </p:cNvPr>
            <p:cNvCxnSpPr/>
            <p:nvPr/>
          </p:nvCxnSpPr>
          <p:spPr>
            <a:xfrm>
              <a:off x="2690676" y="2925190"/>
              <a:ext cx="342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F5BEC31-669B-C6B6-9F5A-B93442FCB8E6}"/>
                </a:ext>
              </a:extLst>
            </p:cNvPr>
            <p:cNvCxnSpPr/>
            <p:nvPr/>
          </p:nvCxnSpPr>
          <p:spPr>
            <a:xfrm>
              <a:off x="2692109" y="3524075"/>
              <a:ext cx="342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D5B704D-E932-B17F-3732-162CD4B209F7}"/>
                </a:ext>
              </a:extLst>
            </p:cNvPr>
            <p:cNvCxnSpPr/>
            <p:nvPr/>
          </p:nvCxnSpPr>
          <p:spPr>
            <a:xfrm>
              <a:off x="2699264" y="4137247"/>
              <a:ext cx="3429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CE5820-517C-F240-9D04-4AB06ECE654A}"/>
                </a:ext>
              </a:extLst>
            </p:cNvPr>
            <p:cNvCxnSpPr>
              <a:cxnSpLocks/>
            </p:cNvCxnSpPr>
            <p:nvPr/>
          </p:nvCxnSpPr>
          <p:spPr>
            <a:xfrm>
              <a:off x="5623185" y="3081673"/>
              <a:ext cx="26108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4E0E38-8BD9-7E74-CD7B-E8E4A450872A}"/>
                </a:ext>
              </a:extLst>
            </p:cNvPr>
            <p:cNvCxnSpPr>
              <a:cxnSpLocks/>
            </p:cNvCxnSpPr>
            <p:nvPr/>
          </p:nvCxnSpPr>
          <p:spPr>
            <a:xfrm>
              <a:off x="5624546" y="4360781"/>
              <a:ext cx="26108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ED61DBE-1D04-61FC-7463-A4C43B228019}"/>
                </a:ext>
              </a:extLst>
            </p:cNvPr>
            <p:cNvCxnSpPr/>
            <p:nvPr/>
          </p:nvCxnSpPr>
          <p:spPr>
            <a:xfrm>
              <a:off x="3883139" y="5341789"/>
              <a:ext cx="0" cy="232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BB2451E-36F3-5FA4-86A3-C548C1A6792D}"/>
                </a:ext>
              </a:extLst>
            </p:cNvPr>
            <p:cNvCxnSpPr>
              <a:cxnSpLocks/>
            </p:cNvCxnSpPr>
            <p:nvPr/>
          </p:nvCxnSpPr>
          <p:spPr>
            <a:xfrm>
              <a:off x="4911047" y="5304616"/>
              <a:ext cx="3801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3FE295-069C-0BF0-2D77-B88900E92D49}"/>
                </a:ext>
              </a:extLst>
            </p:cNvPr>
            <p:cNvCxnSpPr>
              <a:cxnSpLocks/>
            </p:cNvCxnSpPr>
            <p:nvPr/>
          </p:nvCxnSpPr>
          <p:spPr>
            <a:xfrm>
              <a:off x="3357797" y="3717874"/>
              <a:ext cx="79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D6647A-9A61-38C3-4243-5186B2C44452}"/>
                </a:ext>
              </a:extLst>
            </p:cNvPr>
            <p:cNvCxnSpPr>
              <a:cxnSpLocks/>
            </p:cNvCxnSpPr>
            <p:nvPr/>
          </p:nvCxnSpPr>
          <p:spPr>
            <a:xfrm>
              <a:off x="4540907" y="3723826"/>
              <a:ext cx="9754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D9CB007-987A-C8C1-F3D8-5DE57D4ACCA7}"/>
                </a:ext>
              </a:extLst>
            </p:cNvPr>
            <p:cNvGrpSpPr/>
            <p:nvPr/>
          </p:nvGrpSpPr>
          <p:grpSpPr>
            <a:xfrm>
              <a:off x="4046926" y="3577753"/>
              <a:ext cx="632991" cy="300938"/>
              <a:chOff x="7493876" y="2774731"/>
              <a:chExt cx="1481958" cy="894622"/>
            </a:xfrm>
          </p:grpSpPr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6D3F6D57-BB05-B926-9C73-39AA1D4CBB0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0362195-EF23-951E-483E-EEC2D80C99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D5B319E-4083-3E4B-6AE5-1E2AF53B69F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" name="Freeform 57">
                  <a:extLst>
                    <a:ext uri="{FF2B5EF4-FFF2-40B4-BE49-F238E27FC236}">
                      <a16:creationId xmlns:a16="http://schemas.microsoft.com/office/drawing/2014/main" id="{E13A7ED2-7A16-0061-9FAB-C1CBBE37EB5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8">
                  <a:extLst>
                    <a:ext uri="{FF2B5EF4-FFF2-40B4-BE49-F238E27FC236}">
                      <a16:creationId xmlns:a16="http://schemas.microsoft.com/office/drawing/2014/main" id="{AF63C19C-3F41-CBE8-E776-23914FB4504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59">
                  <a:extLst>
                    <a:ext uri="{FF2B5EF4-FFF2-40B4-BE49-F238E27FC236}">
                      <a16:creationId xmlns:a16="http://schemas.microsoft.com/office/drawing/2014/main" id="{9F025F3D-43BD-BBF6-1BDF-81475407B282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60">
                  <a:extLst>
                    <a:ext uri="{FF2B5EF4-FFF2-40B4-BE49-F238E27FC236}">
                      <a16:creationId xmlns:a16="http://schemas.microsoft.com/office/drawing/2014/main" id="{48370806-5E15-9585-6C46-7419913186D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01BBE48-A49B-F056-0D63-208F179EFFEA}"/>
                </a:ext>
              </a:extLst>
            </p:cNvPr>
            <p:cNvGrpSpPr/>
            <p:nvPr/>
          </p:nvGrpSpPr>
          <p:grpSpPr>
            <a:xfrm>
              <a:off x="4199467" y="1861963"/>
              <a:ext cx="1778000" cy="1399961"/>
              <a:chOff x="4199467" y="1861963"/>
              <a:chExt cx="1778000" cy="1399961"/>
            </a:xfrm>
          </p:grpSpPr>
          <p:sp>
            <p:nvSpPr>
              <p:cNvPr id="61" name="Text Box 168">
                <a:extLst>
                  <a:ext uri="{FF2B5EF4-FFF2-40B4-BE49-F238E27FC236}">
                    <a16:creationId xmlns:a16="http://schemas.microsoft.com/office/drawing/2014/main" id="{A473463F-224C-5E7B-1E52-E256C75C8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9467" y="1861963"/>
                <a:ext cx="1778000" cy="409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DHCP server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2711FC8-FF14-8E79-41C4-C4D4F2D38EF6}"/>
                  </a:ext>
                </a:extLst>
              </p:cNvPr>
              <p:cNvGrpSpPr/>
              <p:nvPr/>
            </p:nvGrpSpPr>
            <p:grpSpPr>
              <a:xfrm>
                <a:off x="4496295" y="2275617"/>
                <a:ext cx="1061308" cy="986307"/>
                <a:chOff x="4496295" y="2275617"/>
                <a:chExt cx="1061308" cy="986307"/>
              </a:xfrm>
            </p:grpSpPr>
            <p:grpSp>
              <p:nvGrpSpPr>
                <p:cNvPr id="63" name="Group 195">
                  <a:extLst>
                    <a:ext uri="{FF2B5EF4-FFF2-40B4-BE49-F238E27FC236}">
                      <a16:creationId xmlns:a16="http://schemas.microsoft.com/office/drawing/2014/main" id="{8414E7AE-4AB2-C00F-1A4A-EB9DB6B628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3925" y="2275617"/>
                  <a:ext cx="365672" cy="681037"/>
                  <a:chOff x="4140" y="429"/>
                  <a:chExt cx="1425" cy="2396"/>
                </a:xfrm>
              </p:grpSpPr>
              <p:sp>
                <p:nvSpPr>
                  <p:cNvPr id="66" name="Freeform 196">
                    <a:extLst>
                      <a:ext uri="{FF2B5EF4-FFF2-40B4-BE49-F238E27FC236}">
                        <a16:creationId xmlns:a16="http://schemas.microsoft.com/office/drawing/2014/main" id="{1959CE55-ABCF-98B4-F348-BE8213FBE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Rectangle 197">
                    <a:extLst>
                      <a:ext uri="{FF2B5EF4-FFF2-40B4-BE49-F238E27FC236}">
                        <a16:creationId xmlns:a16="http://schemas.microsoft.com/office/drawing/2014/main" id="{2D7D718D-E0A7-239D-861F-074F9EBF4E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8" y="429"/>
                    <a:ext cx="1048" cy="228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8" name="Freeform 198">
                    <a:extLst>
                      <a:ext uri="{FF2B5EF4-FFF2-40B4-BE49-F238E27FC236}">
                        <a16:creationId xmlns:a16="http://schemas.microsoft.com/office/drawing/2014/main" id="{50572C41-0D70-BA64-5DAA-613F326840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199">
                    <a:extLst>
                      <a:ext uri="{FF2B5EF4-FFF2-40B4-BE49-F238E27FC236}">
                        <a16:creationId xmlns:a16="http://schemas.microsoft.com/office/drawing/2014/main" id="{004EF482-4A75-368D-8426-7BE5197D1F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ctangle 200">
                    <a:extLst>
                      <a:ext uri="{FF2B5EF4-FFF2-40B4-BE49-F238E27FC236}">
                        <a16:creationId xmlns:a16="http://schemas.microsoft.com/office/drawing/2014/main" id="{5D1524FC-0D8E-E893-9A45-62E65A2120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3" y="691"/>
                    <a:ext cx="597" cy="5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71" name="Group 201">
                    <a:extLst>
                      <a:ext uri="{FF2B5EF4-FFF2-40B4-BE49-F238E27FC236}">
                        <a16:creationId xmlns:a16="http://schemas.microsoft.com/office/drawing/2014/main" id="{40F98CCF-D79F-383D-0C64-E6A7984AE2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97" name="AutoShape 202">
                      <a:extLst>
                        <a:ext uri="{FF2B5EF4-FFF2-40B4-BE49-F238E27FC236}">
                          <a16:creationId xmlns:a16="http://schemas.microsoft.com/office/drawing/2014/main" id="{91D1EFBB-85A0-4E7D-4936-3C554CD8FB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9"/>
                      <a:ext cx="724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98" name="AutoShape 203">
                      <a:extLst>
                        <a:ext uri="{FF2B5EF4-FFF2-40B4-BE49-F238E27FC236}">
                          <a16:creationId xmlns:a16="http://schemas.microsoft.com/office/drawing/2014/main" id="{756AE118-68FF-24B5-2A15-9538723B709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7" y="2585"/>
                      <a:ext cx="689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72" name="Rectangle 204">
                    <a:extLst>
                      <a:ext uri="{FF2B5EF4-FFF2-40B4-BE49-F238E27FC236}">
                        <a16:creationId xmlns:a16="http://schemas.microsoft.com/office/drawing/2014/main" id="{27652D94-495E-99DB-CA8A-2E7278EB41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021"/>
                    <a:ext cx="597" cy="45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73" name="Group 205">
                    <a:extLst>
                      <a:ext uri="{FF2B5EF4-FFF2-40B4-BE49-F238E27FC236}">
                        <a16:creationId xmlns:a16="http://schemas.microsoft.com/office/drawing/2014/main" id="{D43B4FBC-8C95-1B5D-B536-6DE6ED1DA4F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95" name="AutoShape 206">
                      <a:extLst>
                        <a:ext uri="{FF2B5EF4-FFF2-40B4-BE49-F238E27FC236}">
                          <a16:creationId xmlns:a16="http://schemas.microsoft.com/office/drawing/2014/main" id="{658FEE6A-5C05-BC86-13B8-6839DA1CE45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" y="2567"/>
                      <a:ext cx="724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96" name="AutoShape 207">
                      <a:extLst>
                        <a:ext uri="{FF2B5EF4-FFF2-40B4-BE49-F238E27FC236}">
                          <a16:creationId xmlns:a16="http://schemas.microsoft.com/office/drawing/2014/main" id="{D8A94880-3133-5B8A-8D67-8DE1CD2286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4"/>
                      <a:ext cx="689" cy="10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74" name="Rectangle 208">
                    <a:extLst>
                      <a:ext uri="{FF2B5EF4-FFF2-40B4-BE49-F238E27FC236}">
                        <a16:creationId xmlns:a16="http://schemas.microsoft.com/office/drawing/2014/main" id="{904EFECA-4DE2-FDFD-8B32-785AAF291D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9" y="1356"/>
                    <a:ext cx="591" cy="5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75" name="Rectangle 209">
                    <a:extLst>
                      <a:ext uri="{FF2B5EF4-FFF2-40B4-BE49-F238E27FC236}">
                        <a16:creationId xmlns:a16="http://schemas.microsoft.com/office/drawing/2014/main" id="{3BD83F65-62C5-EC54-CE1A-A1E81D3BB0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8"/>
                    <a:ext cx="591" cy="45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grpSp>
                <p:nvGrpSpPr>
                  <p:cNvPr id="76" name="Group 210">
                    <a:extLst>
                      <a:ext uri="{FF2B5EF4-FFF2-40B4-BE49-F238E27FC236}">
                        <a16:creationId xmlns:a16="http://schemas.microsoft.com/office/drawing/2014/main" id="{8AF2961D-ABC8-71CB-B486-71C48B0925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93" name="AutoShape 211">
                      <a:extLst>
                        <a:ext uri="{FF2B5EF4-FFF2-40B4-BE49-F238E27FC236}">
                          <a16:creationId xmlns:a16="http://schemas.microsoft.com/office/drawing/2014/main" id="{E2FE5E08-57EB-4ABF-A65F-CF4361E742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" y="2576"/>
                      <a:ext cx="723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94" name="AutoShape 212">
                      <a:extLst>
                        <a:ext uri="{FF2B5EF4-FFF2-40B4-BE49-F238E27FC236}">
                          <a16:creationId xmlns:a16="http://schemas.microsoft.com/office/drawing/2014/main" id="{C211AE9C-CF72-0895-B639-0B47E16CB43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" y="2586"/>
                      <a:ext cx="688" cy="108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77" name="Freeform 213">
                    <a:extLst>
                      <a:ext uri="{FF2B5EF4-FFF2-40B4-BE49-F238E27FC236}">
                        <a16:creationId xmlns:a16="http://schemas.microsoft.com/office/drawing/2014/main" id="{AF0C6B2B-971D-7F8E-C72A-EA16B17B87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78" name="Group 214">
                    <a:extLst>
                      <a:ext uri="{FF2B5EF4-FFF2-40B4-BE49-F238E27FC236}">
                        <a16:creationId xmlns:a16="http://schemas.microsoft.com/office/drawing/2014/main" id="{5DBD6ECE-C2B5-AE18-E75F-BC6022B36FC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91" name="AutoShape 215">
                      <a:extLst>
                        <a:ext uri="{FF2B5EF4-FFF2-40B4-BE49-F238E27FC236}">
                          <a16:creationId xmlns:a16="http://schemas.microsoft.com/office/drawing/2014/main" id="{4CA2E555-986F-4E63-D67A-5EB89D5A8C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2" y="2569"/>
                      <a:ext cx="730" cy="14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92" name="AutoShape 216">
                      <a:extLst>
                        <a:ext uri="{FF2B5EF4-FFF2-40B4-BE49-F238E27FC236}">
                          <a16:creationId xmlns:a16="http://schemas.microsoft.com/office/drawing/2014/main" id="{64C338A3-2563-6F51-A63C-CED4FA21C2B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6" y="2586"/>
                      <a:ext cx="695" cy="106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</p:grpSp>
              <p:sp>
                <p:nvSpPr>
                  <p:cNvPr id="79" name="Rectangle 217">
                    <a:extLst>
                      <a:ext uri="{FF2B5EF4-FFF2-40B4-BE49-F238E27FC236}">
                        <a16:creationId xmlns:a16="http://schemas.microsoft.com/office/drawing/2014/main" id="{3B7606FF-7756-E29D-347D-B964B7CCBE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50" y="429"/>
                    <a:ext cx="68" cy="229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80" name="Freeform 218">
                    <a:extLst>
                      <a:ext uri="{FF2B5EF4-FFF2-40B4-BE49-F238E27FC236}">
                        <a16:creationId xmlns:a16="http://schemas.microsoft.com/office/drawing/2014/main" id="{933A9D24-4F17-F90F-9129-31CFB5C695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Freeform 219">
                    <a:extLst>
                      <a:ext uri="{FF2B5EF4-FFF2-40B4-BE49-F238E27FC236}">
                        <a16:creationId xmlns:a16="http://schemas.microsoft.com/office/drawing/2014/main" id="{ABCF66DA-50F5-8713-0C5D-BC0957B2E6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Oval 220">
                    <a:extLst>
                      <a:ext uri="{FF2B5EF4-FFF2-40B4-BE49-F238E27FC236}">
                        <a16:creationId xmlns:a16="http://schemas.microsoft.com/office/drawing/2014/main" id="{EDCB8469-9527-1729-CF32-B395F5C22E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4" y="2613"/>
                    <a:ext cx="51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84" name="Freeform 221">
                    <a:extLst>
                      <a:ext uri="{FF2B5EF4-FFF2-40B4-BE49-F238E27FC236}">
                        <a16:creationId xmlns:a16="http://schemas.microsoft.com/office/drawing/2014/main" id="{796E350F-CCB7-5C54-8897-FA933BAB82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AutoShape 222">
                    <a:extLst>
                      <a:ext uri="{FF2B5EF4-FFF2-40B4-BE49-F238E27FC236}">
                        <a16:creationId xmlns:a16="http://schemas.microsoft.com/office/drawing/2014/main" id="{61376C46-C227-AB2C-21EE-4017335529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80"/>
                    <a:ext cx="1200" cy="14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86" name="AutoShape 223">
                    <a:extLst>
                      <a:ext uri="{FF2B5EF4-FFF2-40B4-BE49-F238E27FC236}">
                        <a16:creationId xmlns:a16="http://schemas.microsoft.com/office/drawing/2014/main" id="{7259731D-FD85-C54D-AD67-CA1960EE83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8" y="2713"/>
                    <a:ext cx="1070" cy="78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87" name="Oval 224">
                    <a:extLst>
                      <a:ext uri="{FF2B5EF4-FFF2-40B4-BE49-F238E27FC236}">
                        <a16:creationId xmlns:a16="http://schemas.microsoft.com/office/drawing/2014/main" id="{76A12136-13C1-9054-0F68-651C416DE7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4"/>
                    <a:ext cx="158" cy="140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88" name="Oval 225">
                    <a:extLst>
                      <a:ext uri="{FF2B5EF4-FFF2-40B4-BE49-F238E27FC236}">
                        <a16:creationId xmlns:a16="http://schemas.microsoft.com/office/drawing/2014/main" id="{2EA8BB11-C6CB-2667-F64A-319C55894F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4" y="2384"/>
                    <a:ext cx="163" cy="14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" name="Oval 226">
                    <a:extLst>
                      <a:ext uri="{FF2B5EF4-FFF2-40B4-BE49-F238E27FC236}">
                        <a16:creationId xmlns:a16="http://schemas.microsoft.com/office/drawing/2014/main" id="{D9E04B08-A99E-241C-D72D-382C10BCC9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64" y="2384"/>
                    <a:ext cx="158" cy="140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90" name="Rectangle 227">
                    <a:extLst>
                      <a:ext uri="{FF2B5EF4-FFF2-40B4-BE49-F238E27FC236}">
                        <a16:creationId xmlns:a16="http://schemas.microsoft.com/office/drawing/2014/main" id="{68AE62EC-2257-9F69-1036-44D0E48D82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4" y="1836"/>
                    <a:ext cx="84" cy="760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EA95745-51B7-8637-FAB9-482B7A3D1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3585" y="2937914"/>
                  <a:ext cx="54401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 Box 44">
                  <a:extLst>
                    <a:ext uri="{FF2B5EF4-FFF2-40B4-BE49-F238E27FC236}">
                      <a16:creationId xmlns:a16="http://schemas.microsoft.com/office/drawing/2014/main" id="{7252F190-239B-A6C5-066C-6155FF5FCB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96295" y="2923370"/>
                  <a:ext cx="104067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223.1.2.5</a:t>
                  </a:r>
                  <a:endPara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anose="030F0902030302020204" pitchFamily="66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pic>
          <p:nvPicPr>
            <p:cNvPr id="99" name="Picture 777" descr="access_point_stylized_small">
              <a:extLst>
                <a:ext uri="{FF2B5EF4-FFF2-40B4-BE49-F238E27FC236}">
                  <a16:creationId xmlns:a16="http://schemas.microsoft.com/office/drawing/2014/main" id="{53BFD7DB-CBFA-ECF9-88D0-2A228DB10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205" y="3404249"/>
              <a:ext cx="587412" cy="486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79DDEF0-67D0-441B-1B50-4277895FA84F}"/>
                </a:ext>
              </a:extLst>
            </p:cNvPr>
            <p:cNvGrpSpPr/>
            <p:nvPr/>
          </p:nvGrpSpPr>
          <p:grpSpPr>
            <a:xfrm>
              <a:off x="6417296" y="3245381"/>
              <a:ext cx="2189295" cy="2326435"/>
              <a:chOff x="6417296" y="3245381"/>
              <a:chExt cx="2189295" cy="2326435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E05C401-976B-47D8-A07B-A5DB924806B5}"/>
                  </a:ext>
                </a:extLst>
              </p:cNvPr>
              <p:cNvGrpSpPr/>
              <p:nvPr/>
            </p:nvGrpSpPr>
            <p:grpSpPr>
              <a:xfrm>
                <a:off x="7290172" y="3245381"/>
                <a:ext cx="1015378" cy="911243"/>
                <a:chOff x="7432700" y="2327293"/>
                <a:chExt cx="534987" cy="407988"/>
              </a:xfrm>
            </p:grpSpPr>
            <p:pic>
              <p:nvPicPr>
                <p:cNvPr id="104" name="Picture 1017" descr="antenna_stylized">
                  <a:extLst>
                    <a:ext uri="{FF2B5EF4-FFF2-40B4-BE49-F238E27FC236}">
                      <a16:creationId xmlns:a16="http://schemas.microsoft.com/office/drawing/2014/main" id="{4C22E3F7-F035-E1E0-7134-5749936C6D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5" name="Picture 1018" descr="laptop_keyboard">
                  <a:extLst>
                    <a:ext uri="{FF2B5EF4-FFF2-40B4-BE49-F238E27FC236}">
                      <a16:creationId xmlns:a16="http://schemas.microsoft.com/office/drawing/2014/main" id="{F831417C-A6BB-8B58-082F-AD7744F711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6" name="Freeform 1019">
                  <a:extLst>
                    <a:ext uri="{FF2B5EF4-FFF2-40B4-BE49-F238E27FC236}">
                      <a16:creationId xmlns:a16="http://schemas.microsoft.com/office/drawing/2014/main" id="{8118461C-514A-2C1B-BA17-7A7E958E67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7" name="Picture 1020" descr="screen">
                  <a:extLst>
                    <a:ext uri="{FF2B5EF4-FFF2-40B4-BE49-F238E27FC236}">
                      <a16:creationId xmlns:a16="http://schemas.microsoft.com/office/drawing/2014/main" id="{73B704FA-1C46-4F09-3EA3-15EDF73AA4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8" name="Freeform 1021">
                  <a:extLst>
                    <a:ext uri="{FF2B5EF4-FFF2-40B4-BE49-F238E27FC236}">
                      <a16:creationId xmlns:a16="http://schemas.microsoft.com/office/drawing/2014/main" id="{B6DE7CE7-98C5-EC9A-DE0C-63ED191A5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1022">
                  <a:extLst>
                    <a:ext uri="{FF2B5EF4-FFF2-40B4-BE49-F238E27FC236}">
                      <a16:creationId xmlns:a16="http://schemas.microsoft.com/office/drawing/2014/main" id="{64E99EE1-B6DF-2154-ECDA-DF64BBBA1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 1023">
                  <a:extLst>
                    <a:ext uri="{FF2B5EF4-FFF2-40B4-BE49-F238E27FC236}">
                      <a16:creationId xmlns:a16="http://schemas.microsoft.com/office/drawing/2014/main" id="{17AD0895-E7BE-D8C3-5358-2C2BEF0F54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 1024">
                  <a:extLst>
                    <a:ext uri="{FF2B5EF4-FFF2-40B4-BE49-F238E27FC236}">
                      <a16:creationId xmlns:a16="http://schemas.microsoft.com/office/drawing/2014/main" id="{65DBD314-71AA-4020-821C-A3026EF14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 1025">
                  <a:extLst>
                    <a:ext uri="{FF2B5EF4-FFF2-40B4-BE49-F238E27FC236}">
                      <a16:creationId xmlns:a16="http://schemas.microsoft.com/office/drawing/2014/main" id="{3F5AA14D-0B5B-A422-29F2-A7D16E4A1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Freeform 1026">
                  <a:extLst>
                    <a:ext uri="{FF2B5EF4-FFF2-40B4-BE49-F238E27FC236}">
                      <a16:creationId xmlns:a16="http://schemas.microsoft.com/office/drawing/2014/main" id="{EECBFDC8-2EEC-F817-8E07-77BDCFCD23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4" name="Group 1027">
                  <a:extLst>
                    <a:ext uri="{FF2B5EF4-FFF2-40B4-BE49-F238E27FC236}">
                      <a16:creationId xmlns:a16="http://schemas.microsoft.com/office/drawing/2014/main" id="{9E8E465E-38E9-E248-1B3E-F8BFE355A6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21" name="Freeform 1028">
                    <a:extLst>
                      <a:ext uri="{FF2B5EF4-FFF2-40B4-BE49-F238E27FC236}">
                        <a16:creationId xmlns:a16="http://schemas.microsoft.com/office/drawing/2014/main" id="{BCADF898-DD7B-C497-1166-454441D971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 1029">
                    <a:extLst>
                      <a:ext uri="{FF2B5EF4-FFF2-40B4-BE49-F238E27FC236}">
                        <a16:creationId xmlns:a16="http://schemas.microsoft.com/office/drawing/2014/main" id="{9F1C5233-60CB-63AD-D212-2C70E1E988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Freeform 1030">
                    <a:extLst>
                      <a:ext uri="{FF2B5EF4-FFF2-40B4-BE49-F238E27FC236}">
                        <a16:creationId xmlns:a16="http://schemas.microsoft.com/office/drawing/2014/main" id="{6F8EFDA2-DBCB-8FCC-8C45-6F40468C56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 1031">
                    <a:extLst>
                      <a:ext uri="{FF2B5EF4-FFF2-40B4-BE49-F238E27FC236}">
                        <a16:creationId xmlns:a16="http://schemas.microsoft.com/office/drawing/2014/main" id="{6820C80A-727F-4BAD-B8F7-0E5E542307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 1032">
                    <a:extLst>
                      <a:ext uri="{FF2B5EF4-FFF2-40B4-BE49-F238E27FC236}">
                        <a16:creationId xmlns:a16="http://schemas.microsoft.com/office/drawing/2014/main" id="{DCF57862-1160-4C80-1EAF-CD38781439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Freeform 1033">
                    <a:extLst>
                      <a:ext uri="{FF2B5EF4-FFF2-40B4-BE49-F238E27FC236}">
                        <a16:creationId xmlns:a16="http://schemas.microsoft.com/office/drawing/2014/main" id="{345BA7B5-D538-76FC-676A-0F199735E7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5" name="Freeform 1034">
                  <a:extLst>
                    <a:ext uri="{FF2B5EF4-FFF2-40B4-BE49-F238E27FC236}">
                      <a16:creationId xmlns:a16="http://schemas.microsoft.com/office/drawing/2014/main" id="{340BEC53-8836-3F0F-F219-061F1076A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035">
                  <a:extLst>
                    <a:ext uri="{FF2B5EF4-FFF2-40B4-BE49-F238E27FC236}">
                      <a16:creationId xmlns:a16="http://schemas.microsoft.com/office/drawing/2014/main" id="{968F25C2-447A-C547-8706-4D720C599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036">
                  <a:extLst>
                    <a:ext uri="{FF2B5EF4-FFF2-40B4-BE49-F238E27FC236}">
                      <a16:creationId xmlns:a16="http://schemas.microsoft.com/office/drawing/2014/main" id="{2C5B5DDE-2CEA-F3EB-DCE9-A6BDAC55C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037">
                  <a:extLst>
                    <a:ext uri="{FF2B5EF4-FFF2-40B4-BE49-F238E27FC236}">
                      <a16:creationId xmlns:a16="http://schemas.microsoft.com/office/drawing/2014/main" id="{A94CF8D7-06BD-5AB7-F232-D4D1AE119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1038">
                  <a:extLst>
                    <a:ext uri="{FF2B5EF4-FFF2-40B4-BE49-F238E27FC236}">
                      <a16:creationId xmlns:a16="http://schemas.microsoft.com/office/drawing/2014/main" id="{2325AFF2-345E-351B-2EA2-3EC198AD15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1039">
                  <a:extLst>
                    <a:ext uri="{FF2B5EF4-FFF2-40B4-BE49-F238E27FC236}">
                      <a16:creationId xmlns:a16="http://schemas.microsoft.com/office/drawing/2014/main" id="{84ADCFD2-A74A-A8AA-9D8F-A8BF3CB8B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Text Box 170">
                <a:extLst>
                  <a:ext uri="{FF2B5EF4-FFF2-40B4-BE49-F238E27FC236}">
                    <a16:creationId xmlns:a16="http://schemas.microsoft.com/office/drawing/2014/main" id="{DEAF05D6-E80D-C016-A667-589B0D601D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9815" y="4220997"/>
                <a:ext cx="1926776" cy="1350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Arriving </a:t>
                </a: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DHCP client</a:t>
                </a: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 needs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address in this network</a:t>
                </a:r>
              </a:p>
            </p:txBody>
          </p:sp>
          <p:sp>
            <p:nvSpPr>
              <p:cNvPr id="103" name="AutoShape 232">
                <a:extLst>
                  <a:ext uri="{FF2B5EF4-FFF2-40B4-BE49-F238E27FC236}">
                    <a16:creationId xmlns:a16="http://schemas.microsoft.com/office/drawing/2014/main" id="{E9618F33-38C0-D841-7646-3B9826915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7296" y="3433832"/>
                <a:ext cx="976312" cy="374650"/>
              </a:xfrm>
              <a:prstGeom prst="leftArrow">
                <a:avLst>
                  <a:gd name="adj1" fmla="val 50000"/>
                  <a:gd name="adj2" fmla="val 65148"/>
                </a:avLst>
              </a:prstGeom>
              <a:gradFill rotWithShape="1">
                <a:gsLst>
                  <a:gs pos="0">
                    <a:srgbClr val="CC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BC5F1A-40BA-0676-1B88-5C0D8E1D29B2}"/>
                </a:ext>
              </a:extLst>
            </p:cNvPr>
            <p:cNvSpPr txBox="1"/>
            <p:nvPr/>
          </p:nvSpPr>
          <p:spPr>
            <a:xfrm>
              <a:off x="2007216" y="986283"/>
              <a:ext cx="6484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Typically, DHCP server will be  co-located in router, serving all subnets to which router is attached</a:t>
              </a:r>
            </a:p>
          </p:txBody>
        </p:sp>
      </p:grpSp>
      <p:sp>
        <p:nvSpPr>
          <p:cNvPr id="129" name="Rectangle 3">
            <a:extLst>
              <a:ext uri="{FF2B5EF4-FFF2-40B4-BE49-F238E27FC236}">
                <a16:creationId xmlns:a16="http://schemas.microsoft.com/office/drawing/2014/main" id="{C320FAB8-F124-399B-80B1-A1A008B8B523}"/>
              </a:ext>
            </a:extLst>
          </p:cNvPr>
          <p:cNvSpPr txBox="1">
            <a:spLocks noChangeArrowheads="1"/>
          </p:cNvSpPr>
          <p:nvPr/>
        </p:nvSpPr>
        <p:spPr>
          <a:xfrm>
            <a:off x="161564" y="4288551"/>
            <a:ext cx="7545699" cy="240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DHCP overview:</a:t>
            </a:r>
          </a:p>
          <a:p>
            <a:pPr marL="644525" indent="-514350">
              <a:spcBef>
                <a:spcPts val="500"/>
              </a:spcBef>
              <a:spcAft>
                <a:spcPts val="600"/>
              </a:spcAft>
              <a:buClrTx/>
              <a:buFont typeface="+mj-lt"/>
              <a:buAutoNum type="arabicPeriod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Host broadcasts 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DHCP discover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 msg [optional]</a:t>
            </a:r>
          </a:p>
          <a:p>
            <a:pPr marL="644525" indent="-514350">
              <a:spcBef>
                <a:spcPts val="500"/>
              </a:spcBef>
              <a:spcAft>
                <a:spcPts val="600"/>
              </a:spcAft>
              <a:buClrTx/>
              <a:buFont typeface="+mj-lt"/>
              <a:buAutoNum type="arabicPeriod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DHCP server responds with 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DHCP offer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 msg [optional]</a:t>
            </a:r>
          </a:p>
          <a:p>
            <a:pPr marL="644525" indent="-514350">
              <a:spcBef>
                <a:spcPts val="500"/>
              </a:spcBef>
              <a:spcAft>
                <a:spcPts val="600"/>
              </a:spcAft>
              <a:buClrTx/>
              <a:buFont typeface="+mj-lt"/>
              <a:buAutoNum type="arabicPeriod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Host requests IP address: 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DHCP request 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msg</a:t>
            </a:r>
          </a:p>
          <a:p>
            <a:pPr marL="644525" indent="-514350">
              <a:spcBef>
                <a:spcPts val="500"/>
              </a:spcBef>
              <a:spcAft>
                <a:spcPts val="600"/>
              </a:spcAft>
              <a:buClrTx/>
              <a:buFont typeface="+mj-lt"/>
              <a:buAutoNum type="arabicPeriod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DHCP server sends address: 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DHCP ack</a:t>
            </a:r>
            <a:r>
              <a:rPr kumimoji="0" lang="en-US" altLang="ja-JP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rPr>
              <a:t> msg </a:t>
            </a:r>
          </a:p>
        </p:txBody>
      </p:sp>
    </p:spTree>
    <p:extLst>
      <p:ext uri="{BB962C8B-B14F-4D97-AF65-F5344CB8AC3E}">
        <p14:creationId xmlns:p14="http://schemas.microsoft.com/office/powerpoint/2010/main" val="81281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 client-server scenario</a:t>
            </a:r>
          </a:p>
        </p:txBody>
      </p:sp>
      <p:sp>
        <p:nvSpPr>
          <p:cNvPr id="142" name="Text Box 7">
            <a:extLst>
              <a:ext uri="{FF2B5EF4-FFF2-40B4-BE49-F238E27FC236}">
                <a16:creationId xmlns:a16="http://schemas.microsoft.com/office/drawing/2014/main" id="{1D19189E-02B8-0541-BE55-44833EE82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706" y="1088824"/>
            <a:ext cx="14669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server: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</a:rPr>
              <a:t>IP: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223.1.2.5,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67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DF7EEB-9720-284A-92D7-2D1E47C29AAD}"/>
              </a:ext>
            </a:extLst>
          </p:cNvPr>
          <p:cNvSpPr/>
          <p:nvPr/>
        </p:nvSpPr>
        <p:spPr>
          <a:xfrm>
            <a:off x="9999633" y="1160475"/>
            <a:ext cx="1671168" cy="56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Arriving client,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port 68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0" name="Line 10">
            <a:extLst>
              <a:ext uri="{FF2B5EF4-FFF2-40B4-BE49-F238E27FC236}">
                <a16:creationId xmlns:a16="http://schemas.microsoft.com/office/drawing/2014/main" id="{67EC9EDF-79D3-EB4F-9099-CA78BCA4C2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6398" y="2270131"/>
            <a:ext cx="11113" cy="4027487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" name="Line 11">
            <a:extLst>
              <a:ext uri="{FF2B5EF4-FFF2-40B4-BE49-F238E27FC236}">
                <a16:creationId xmlns:a16="http://schemas.microsoft.com/office/drawing/2014/main" id="{6034E136-EDC6-8643-B115-9FC7BB4F95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72361" y="2346331"/>
            <a:ext cx="11112" cy="414020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38426D92-459D-A14B-B97A-8F5E44CEFDDE}"/>
              </a:ext>
            </a:extLst>
          </p:cNvPr>
          <p:cNvGrpSpPr>
            <a:grpSpLocks/>
          </p:cNvGrpSpPr>
          <p:nvPr/>
        </p:nvGrpSpPr>
        <p:grpSpPr bwMode="auto">
          <a:xfrm>
            <a:off x="6290848" y="1449393"/>
            <a:ext cx="4395788" cy="1401763"/>
            <a:chOff x="1860550" y="1343025"/>
            <a:chExt cx="4395788" cy="1401763"/>
          </a:xfrm>
        </p:grpSpPr>
        <p:sp>
          <p:nvSpPr>
            <p:cNvPr id="473" name="Line 9">
              <a:extLst>
                <a:ext uri="{FF2B5EF4-FFF2-40B4-BE49-F238E27FC236}">
                  <a16:creationId xmlns:a16="http://schemas.microsoft.com/office/drawing/2014/main" id="{9AB82C2F-07EF-864E-A283-49BB59741A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60550" y="2208213"/>
              <a:ext cx="4395788" cy="5365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74" name="Group 23">
              <a:extLst>
                <a:ext uri="{FF2B5EF4-FFF2-40B4-BE49-F238E27FC236}">
                  <a16:creationId xmlns:a16="http://schemas.microsoft.com/office/drawing/2014/main" id="{D0C9D13C-9859-B043-ADC4-125DFAF1B9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9313" y="1343025"/>
              <a:ext cx="2673350" cy="1116013"/>
              <a:chOff x="11865" y="3885"/>
              <a:chExt cx="3720" cy="1260"/>
            </a:xfrm>
          </p:grpSpPr>
          <p:sp>
            <p:nvSpPr>
              <p:cNvPr id="475" name="Text Box 24">
                <a:extLst>
                  <a:ext uri="{FF2B5EF4-FFF2-40B4-BE49-F238E27FC236}">
                    <a16:creationId xmlns:a16="http://schemas.microsoft.com/office/drawing/2014/main" id="{A1CB1351-B081-1A4A-B8E2-96D920A489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5" y="3885"/>
                <a:ext cx="2062" cy="49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 discover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6" name="Text Box 25">
                <a:extLst>
                  <a:ext uri="{FF2B5EF4-FFF2-40B4-BE49-F238E27FC236}">
                    <a16:creationId xmlns:a16="http://schemas.microsoft.com/office/drawing/2014/main" id="{D75D19C8-9AF4-5D4E-B0BC-7079C2738B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15" y="4231"/>
                <a:ext cx="3570" cy="91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src : 0.0.0.0, 68    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dest.: 255.255.255.255,67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yiaddr:    0.0.0.0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transaction ID: 654</a:t>
                </a: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477" name="Line 26">
            <a:extLst>
              <a:ext uri="{FF2B5EF4-FFF2-40B4-BE49-F238E27FC236}">
                <a16:creationId xmlns:a16="http://schemas.microsoft.com/office/drawing/2014/main" id="{EB5D2AEF-1102-C74A-AD3D-1E9590F3FE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3711" y="3300418"/>
            <a:ext cx="4395787" cy="5381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EA0A4D15-81C4-D44B-B9EE-CDD499A517AD}"/>
              </a:ext>
            </a:extLst>
          </p:cNvPr>
          <p:cNvGrpSpPr>
            <a:grpSpLocks/>
          </p:cNvGrpSpPr>
          <p:nvPr/>
        </p:nvGrpSpPr>
        <p:grpSpPr bwMode="auto">
          <a:xfrm>
            <a:off x="7992648" y="2686056"/>
            <a:ext cx="2520950" cy="1217612"/>
            <a:chOff x="3562350" y="2579688"/>
            <a:chExt cx="2520950" cy="1217612"/>
          </a:xfrm>
        </p:grpSpPr>
        <p:sp>
          <p:nvSpPr>
            <p:cNvPr id="479" name="Text Box 27">
              <a:extLst>
                <a:ext uri="{FF2B5EF4-FFF2-40B4-BE49-F238E27FC236}">
                  <a16:creationId xmlns:a16="http://schemas.microsoft.com/office/drawing/2014/main" id="{6E299010-BB21-704E-A840-28D9C8C7A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2350" y="2579688"/>
              <a:ext cx="1379538" cy="33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 offer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0" name="Text Box 28">
              <a:extLst>
                <a:ext uri="{FF2B5EF4-FFF2-40B4-BE49-F238E27FC236}">
                  <a16:creationId xmlns:a16="http://schemas.microsoft.com/office/drawing/2014/main" id="{9EEF2D13-4B17-764F-BAB8-4EA518AE2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9188" y="2832100"/>
              <a:ext cx="2424112" cy="965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src: 223.1.2.5, 67     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dest:  255.255.255.255, 68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yiaddr: 223.1.2.4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transaction ID: 654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lifetime: 3600 secs</a:t>
              </a:r>
              <a:endPara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81" name="Line 29">
            <a:extLst>
              <a:ext uri="{FF2B5EF4-FFF2-40B4-BE49-F238E27FC236}">
                <a16:creationId xmlns:a16="http://schemas.microsoft.com/office/drawing/2014/main" id="{5EA35BF7-C937-0542-A060-15EB6930F6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5761" y="4529143"/>
            <a:ext cx="4395787" cy="536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198087C9-C76C-F249-A1FC-333C608112E9}"/>
              </a:ext>
            </a:extLst>
          </p:cNvPr>
          <p:cNvGrpSpPr>
            <a:grpSpLocks/>
          </p:cNvGrpSpPr>
          <p:nvPr/>
        </p:nvGrpSpPr>
        <p:grpSpPr bwMode="auto">
          <a:xfrm>
            <a:off x="6397211" y="3871918"/>
            <a:ext cx="2887662" cy="1260475"/>
            <a:chOff x="1966913" y="3765550"/>
            <a:chExt cx="2887662" cy="1260475"/>
          </a:xfrm>
        </p:grpSpPr>
        <p:sp>
          <p:nvSpPr>
            <p:cNvPr id="483" name="Text Box 30">
              <a:extLst>
                <a:ext uri="{FF2B5EF4-FFF2-40B4-BE49-F238E27FC236}">
                  <a16:creationId xmlns:a16="http://schemas.microsoft.com/office/drawing/2014/main" id="{F5A6EAB0-078C-FF40-8770-174AB434F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913" y="3765550"/>
              <a:ext cx="1379537" cy="328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 request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4" name="Text Box 31">
              <a:extLst>
                <a:ext uri="{FF2B5EF4-FFF2-40B4-BE49-F238E27FC236}">
                  <a16:creationId xmlns:a16="http://schemas.microsoft.com/office/drawing/2014/main" id="{E7B19BFD-A847-E948-9664-EB16430F2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088" y="4027488"/>
              <a:ext cx="2757487" cy="9985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src:  0.0.0.0, 68    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dest::  255.255.255.255, 67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yiaddr: 223.1.2.4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transaction ID: 655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lifetime: 3600 secs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85" name="Line 32">
            <a:extLst>
              <a:ext uri="{FF2B5EF4-FFF2-40B4-BE49-F238E27FC236}">
                <a16:creationId xmlns:a16="http://schemas.microsoft.com/office/drawing/2014/main" id="{5E63DBBD-3511-514F-88D5-CFDCF69B2C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1486" y="5559431"/>
            <a:ext cx="4395787" cy="5381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9BEFF555-8D52-0D42-B0AC-4C88682D833A}"/>
              </a:ext>
            </a:extLst>
          </p:cNvPr>
          <p:cNvGrpSpPr>
            <a:grpSpLocks/>
          </p:cNvGrpSpPr>
          <p:nvPr/>
        </p:nvGrpSpPr>
        <p:grpSpPr bwMode="auto">
          <a:xfrm>
            <a:off x="7949786" y="5275268"/>
            <a:ext cx="2509837" cy="1271588"/>
            <a:chOff x="3519488" y="5168900"/>
            <a:chExt cx="2509837" cy="1271588"/>
          </a:xfrm>
        </p:grpSpPr>
        <p:sp>
          <p:nvSpPr>
            <p:cNvPr id="487" name="Text Box 33">
              <a:extLst>
                <a:ext uri="{FF2B5EF4-FFF2-40B4-BE49-F238E27FC236}">
                  <a16:creationId xmlns:a16="http://schemas.microsoft.com/office/drawing/2014/main" id="{9734D3E6-F193-224F-93B7-9AE5FEEBD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488" y="5168900"/>
              <a:ext cx="1379537" cy="328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 ACK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8" name="Text Box 34">
              <a:extLst>
                <a:ext uri="{FF2B5EF4-FFF2-40B4-BE49-F238E27FC236}">
                  <a16:creationId xmlns:a16="http://schemas.microsoft.com/office/drawing/2014/main" id="{8CCF2AD5-42BC-EB4D-9843-598045B20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6325" y="5421313"/>
              <a:ext cx="2413000" cy="10191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src: 223.1.2.5, 67     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dest:  255.255.255.255, 68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yiaddr: 223.1.2.4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transaction ID: 655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lifetime: 3600 secs</a:t>
              </a:r>
              <a:endPara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89" name="Group 36">
            <a:extLst>
              <a:ext uri="{FF2B5EF4-FFF2-40B4-BE49-F238E27FC236}">
                <a16:creationId xmlns:a16="http://schemas.microsoft.com/office/drawing/2014/main" id="{DDA304FE-683B-C540-9662-F3C9E42D7C24}"/>
              </a:ext>
            </a:extLst>
          </p:cNvPr>
          <p:cNvGrpSpPr>
            <a:grpSpLocks/>
          </p:cNvGrpSpPr>
          <p:nvPr/>
        </p:nvGrpSpPr>
        <p:grpSpPr bwMode="auto">
          <a:xfrm>
            <a:off x="10724736" y="1887543"/>
            <a:ext cx="784225" cy="549275"/>
            <a:chOff x="4420" y="878"/>
            <a:chExt cx="614" cy="458"/>
          </a:xfrm>
        </p:grpSpPr>
        <p:pic>
          <p:nvPicPr>
            <p:cNvPr id="490" name="Picture 37" descr="laptop_keyboard">
              <a:extLst>
                <a:ext uri="{FF2B5EF4-FFF2-40B4-BE49-F238E27FC236}">
                  <a16:creationId xmlns:a16="http://schemas.microsoft.com/office/drawing/2014/main" id="{9B9197C9-1554-DF4A-A3A5-13303B7A3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" name="Freeform 38">
              <a:extLst>
                <a:ext uri="{FF2B5EF4-FFF2-40B4-BE49-F238E27FC236}">
                  <a16:creationId xmlns:a16="http://schemas.microsoft.com/office/drawing/2014/main" id="{3CEEFAEC-E6D4-754E-B460-11780E17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492" name="Picture 39" descr="screen">
              <a:extLst>
                <a:ext uri="{FF2B5EF4-FFF2-40B4-BE49-F238E27FC236}">
                  <a16:creationId xmlns:a16="http://schemas.microsoft.com/office/drawing/2014/main" id="{535A5633-7E08-844E-B952-D12BDD50C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3" name="Freeform 40">
              <a:extLst>
                <a:ext uri="{FF2B5EF4-FFF2-40B4-BE49-F238E27FC236}">
                  <a16:creationId xmlns:a16="http://schemas.microsoft.com/office/drawing/2014/main" id="{FAF29451-50FC-AF4F-9D77-8E406E4CC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4" name="Freeform 41">
              <a:extLst>
                <a:ext uri="{FF2B5EF4-FFF2-40B4-BE49-F238E27FC236}">
                  <a16:creationId xmlns:a16="http://schemas.microsoft.com/office/drawing/2014/main" id="{AB5F558D-D72B-C94B-ABCB-75DB393B6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5" name="Freeform 42">
              <a:extLst>
                <a:ext uri="{FF2B5EF4-FFF2-40B4-BE49-F238E27FC236}">
                  <a16:creationId xmlns:a16="http://schemas.microsoft.com/office/drawing/2014/main" id="{6FCBBD59-B228-E14A-A145-E6631FAB6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6" name="Freeform 43">
              <a:extLst>
                <a:ext uri="{FF2B5EF4-FFF2-40B4-BE49-F238E27FC236}">
                  <a16:creationId xmlns:a16="http://schemas.microsoft.com/office/drawing/2014/main" id="{C7413249-3C4D-154E-A91C-29F81E278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7" name="Freeform 44">
              <a:extLst>
                <a:ext uri="{FF2B5EF4-FFF2-40B4-BE49-F238E27FC236}">
                  <a16:creationId xmlns:a16="http://schemas.microsoft.com/office/drawing/2014/main" id="{13419BE1-2303-7A4D-B314-211FAB86F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8" name="Freeform 45">
              <a:extLst>
                <a:ext uri="{FF2B5EF4-FFF2-40B4-BE49-F238E27FC236}">
                  <a16:creationId xmlns:a16="http://schemas.microsoft.com/office/drawing/2014/main" id="{7CBB616E-4E19-0141-9E55-B7C3EDEBD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99" name="Group 46">
              <a:extLst>
                <a:ext uri="{FF2B5EF4-FFF2-40B4-BE49-F238E27FC236}">
                  <a16:creationId xmlns:a16="http://schemas.microsoft.com/office/drawing/2014/main" id="{2C426AC1-7762-654A-BEF9-55BAAE207A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506" name="Freeform 47">
                <a:extLst>
                  <a:ext uri="{FF2B5EF4-FFF2-40B4-BE49-F238E27FC236}">
                    <a16:creationId xmlns:a16="http://schemas.microsoft.com/office/drawing/2014/main" id="{20C47DDD-FE02-E749-9AA1-2FBD0C30F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7" name="Freeform 48">
                <a:extLst>
                  <a:ext uri="{FF2B5EF4-FFF2-40B4-BE49-F238E27FC236}">
                    <a16:creationId xmlns:a16="http://schemas.microsoft.com/office/drawing/2014/main" id="{6ED821EF-8430-2542-A2D6-26688DA2C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8" name="Freeform 49">
                <a:extLst>
                  <a:ext uri="{FF2B5EF4-FFF2-40B4-BE49-F238E27FC236}">
                    <a16:creationId xmlns:a16="http://schemas.microsoft.com/office/drawing/2014/main" id="{6ECF3443-3FB6-2146-93F2-C195C2370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9" name="Freeform 50">
                <a:extLst>
                  <a:ext uri="{FF2B5EF4-FFF2-40B4-BE49-F238E27FC236}">
                    <a16:creationId xmlns:a16="http://schemas.microsoft.com/office/drawing/2014/main" id="{58F8D30A-9147-E143-BE46-0707CDDBC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0" name="Freeform 51">
                <a:extLst>
                  <a:ext uri="{FF2B5EF4-FFF2-40B4-BE49-F238E27FC236}">
                    <a16:creationId xmlns:a16="http://schemas.microsoft.com/office/drawing/2014/main" id="{1D9E76F7-16AA-704D-87DF-B1E7083A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1" name="Freeform 52">
                <a:extLst>
                  <a:ext uri="{FF2B5EF4-FFF2-40B4-BE49-F238E27FC236}">
                    <a16:creationId xmlns:a16="http://schemas.microsoft.com/office/drawing/2014/main" id="{D102CB70-46E8-D443-B0E8-7B55407F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00" name="Freeform 53">
              <a:extLst>
                <a:ext uri="{FF2B5EF4-FFF2-40B4-BE49-F238E27FC236}">
                  <a16:creationId xmlns:a16="http://schemas.microsoft.com/office/drawing/2014/main" id="{5DB511BB-BE8A-A24A-8968-E376658D5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1" name="Freeform 54">
              <a:extLst>
                <a:ext uri="{FF2B5EF4-FFF2-40B4-BE49-F238E27FC236}">
                  <a16:creationId xmlns:a16="http://schemas.microsoft.com/office/drawing/2014/main" id="{51218ECC-E5D2-3C49-AE6D-728D6BD2A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2" name="Freeform 55">
              <a:extLst>
                <a:ext uri="{FF2B5EF4-FFF2-40B4-BE49-F238E27FC236}">
                  <a16:creationId xmlns:a16="http://schemas.microsoft.com/office/drawing/2014/main" id="{6017F7AC-8B44-594B-8564-8A9458DE9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3" name="Freeform 56">
              <a:extLst>
                <a:ext uri="{FF2B5EF4-FFF2-40B4-BE49-F238E27FC236}">
                  <a16:creationId xmlns:a16="http://schemas.microsoft.com/office/drawing/2014/main" id="{0C2AD974-91D3-2641-8717-BAB1FFCF5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4" name="Freeform 57">
              <a:extLst>
                <a:ext uri="{FF2B5EF4-FFF2-40B4-BE49-F238E27FC236}">
                  <a16:creationId xmlns:a16="http://schemas.microsoft.com/office/drawing/2014/main" id="{8E605DFB-3D6A-8644-889D-8D78EB63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5" name="Freeform 58">
              <a:extLst>
                <a:ext uri="{FF2B5EF4-FFF2-40B4-BE49-F238E27FC236}">
                  <a16:creationId xmlns:a16="http://schemas.microsoft.com/office/drawing/2014/main" id="{C9454A62-EFD4-4842-BDB4-9167447FB3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12" name="Group 60">
            <a:extLst>
              <a:ext uri="{FF2B5EF4-FFF2-40B4-BE49-F238E27FC236}">
                <a16:creationId xmlns:a16="http://schemas.microsoft.com/office/drawing/2014/main" id="{C89092F2-40EB-CA4B-9914-EDB9F432EC25}"/>
              </a:ext>
            </a:extLst>
          </p:cNvPr>
          <p:cNvGrpSpPr>
            <a:grpSpLocks/>
          </p:cNvGrpSpPr>
          <p:nvPr/>
        </p:nvGrpSpPr>
        <p:grpSpPr bwMode="auto">
          <a:xfrm>
            <a:off x="6147973" y="1697043"/>
            <a:ext cx="334963" cy="536575"/>
            <a:chOff x="4140" y="429"/>
            <a:chExt cx="1425" cy="2396"/>
          </a:xfrm>
        </p:grpSpPr>
        <p:sp>
          <p:nvSpPr>
            <p:cNvPr id="513" name="Freeform 61">
              <a:extLst>
                <a:ext uri="{FF2B5EF4-FFF2-40B4-BE49-F238E27FC236}">
                  <a16:creationId xmlns:a16="http://schemas.microsoft.com/office/drawing/2014/main" id="{C4D1F856-D0C5-8245-BF39-74DA98A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4" name="Rectangle 62">
              <a:extLst>
                <a:ext uri="{FF2B5EF4-FFF2-40B4-BE49-F238E27FC236}">
                  <a16:creationId xmlns:a16="http://schemas.microsoft.com/office/drawing/2014/main" id="{02ECE6C5-F170-D441-BB55-1550F6B97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5" name="Freeform 63">
              <a:extLst>
                <a:ext uri="{FF2B5EF4-FFF2-40B4-BE49-F238E27FC236}">
                  <a16:creationId xmlns:a16="http://schemas.microsoft.com/office/drawing/2014/main" id="{23AEE7C3-93B0-ED4E-B5E3-77842845E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6" name="Freeform 64">
              <a:extLst>
                <a:ext uri="{FF2B5EF4-FFF2-40B4-BE49-F238E27FC236}">
                  <a16:creationId xmlns:a16="http://schemas.microsoft.com/office/drawing/2014/main" id="{1C7552E8-DC2F-7B42-88EE-967788F78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7" name="Rectangle 65">
              <a:extLst>
                <a:ext uri="{FF2B5EF4-FFF2-40B4-BE49-F238E27FC236}">
                  <a16:creationId xmlns:a16="http://schemas.microsoft.com/office/drawing/2014/main" id="{0A732733-BF5B-EA4C-93C3-997A36978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1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18" name="Group 66">
              <a:extLst>
                <a:ext uri="{FF2B5EF4-FFF2-40B4-BE49-F238E27FC236}">
                  <a16:creationId xmlns:a16="http://schemas.microsoft.com/office/drawing/2014/main" id="{1DDB70F3-88C9-0D45-A073-0C618A902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3" name="AutoShape 67">
                <a:extLst>
                  <a:ext uri="{FF2B5EF4-FFF2-40B4-BE49-F238E27FC236}">
                    <a16:creationId xmlns:a16="http://schemas.microsoft.com/office/drawing/2014/main" id="{407648D8-3846-C946-BE0E-AD189E31A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5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4" name="AutoShape 68">
                <a:extLst>
                  <a:ext uri="{FF2B5EF4-FFF2-40B4-BE49-F238E27FC236}">
                    <a16:creationId xmlns:a16="http://schemas.microsoft.com/office/drawing/2014/main" id="{9C1393AC-4F59-A140-B3FE-D76BBDA86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1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19" name="Rectangle 69">
              <a:extLst>
                <a:ext uri="{FF2B5EF4-FFF2-40B4-BE49-F238E27FC236}">
                  <a16:creationId xmlns:a16="http://schemas.microsoft.com/office/drawing/2014/main" id="{D4F421F6-5ABA-8A4E-850C-0A20E21D7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17"/>
              <a:ext cx="601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0" name="Group 70">
              <a:extLst>
                <a:ext uri="{FF2B5EF4-FFF2-40B4-BE49-F238E27FC236}">
                  <a16:creationId xmlns:a16="http://schemas.microsoft.com/office/drawing/2014/main" id="{122420A6-892C-6147-82A1-9FA97C9EA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1" name="AutoShape 71">
                <a:extLst>
                  <a:ext uri="{FF2B5EF4-FFF2-40B4-BE49-F238E27FC236}">
                    <a16:creationId xmlns:a16="http://schemas.microsoft.com/office/drawing/2014/main" id="{F4D4B5FC-F559-2D44-BB15-3903B0D3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70"/>
                <a:ext cx="725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2" name="AutoShape 72">
                <a:extLst>
                  <a:ext uri="{FF2B5EF4-FFF2-40B4-BE49-F238E27FC236}">
                    <a16:creationId xmlns:a16="http://schemas.microsoft.com/office/drawing/2014/main" id="{5D11095A-67FB-2C49-9FCB-604D7F1B5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5"/>
                <a:ext cx="691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21" name="Rectangle 73">
              <a:extLst>
                <a:ext uri="{FF2B5EF4-FFF2-40B4-BE49-F238E27FC236}">
                  <a16:creationId xmlns:a16="http://schemas.microsoft.com/office/drawing/2014/main" id="{6B80893E-2A7A-3E4A-A765-F5103F57A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8"/>
              <a:ext cx="601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2" name="Rectangle 74">
              <a:extLst>
                <a:ext uri="{FF2B5EF4-FFF2-40B4-BE49-F238E27FC236}">
                  <a16:creationId xmlns:a16="http://schemas.microsoft.com/office/drawing/2014/main" id="{59E70BAD-81EE-FB43-AAE9-9C23A4CC8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5"/>
              <a:ext cx="594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3" name="Group 75">
              <a:extLst>
                <a:ext uri="{FF2B5EF4-FFF2-40B4-BE49-F238E27FC236}">
                  <a16:creationId xmlns:a16="http://schemas.microsoft.com/office/drawing/2014/main" id="{2D7101F8-65B9-B64F-9597-585896101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9" name="AutoShape 76">
                <a:extLst>
                  <a:ext uri="{FF2B5EF4-FFF2-40B4-BE49-F238E27FC236}">
                    <a16:creationId xmlns:a16="http://schemas.microsoft.com/office/drawing/2014/main" id="{72DAE8B1-00F0-8F4E-85F2-017335520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0" name="AutoShape 77">
                <a:extLst>
                  <a:ext uri="{FF2B5EF4-FFF2-40B4-BE49-F238E27FC236}">
                    <a16:creationId xmlns:a16="http://schemas.microsoft.com/office/drawing/2014/main" id="{B8972EB1-3D8C-E741-8CA7-CEE8A227B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1"/>
                <a:ext cx="690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24" name="Freeform 78">
              <a:extLst>
                <a:ext uri="{FF2B5EF4-FFF2-40B4-BE49-F238E27FC236}">
                  <a16:creationId xmlns:a16="http://schemas.microsoft.com/office/drawing/2014/main" id="{CD1D8E14-267A-6444-9063-EB1F18628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5" name="Group 79">
              <a:extLst>
                <a:ext uri="{FF2B5EF4-FFF2-40B4-BE49-F238E27FC236}">
                  <a16:creationId xmlns:a16="http://schemas.microsoft.com/office/drawing/2014/main" id="{573ECD83-B804-7D41-A24A-4EC6E03F2C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7" name="AutoShape 80">
                <a:extLst>
                  <a:ext uri="{FF2B5EF4-FFF2-40B4-BE49-F238E27FC236}">
                    <a16:creationId xmlns:a16="http://schemas.microsoft.com/office/drawing/2014/main" id="{345346A2-EDB4-3345-9541-A536D23A7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0"/>
                <a:ext cx="724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8" name="AutoShape 81">
                <a:extLst>
                  <a:ext uri="{FF2B5EF4-FFF2-40B4-BE49-F238E27FC236}">
                    <a16:creationId xmlns:a16="http://schemas.microsoft.com/office/drawing/2014/main" id="{0C788F34-D15F-AE48-8E72-E6E61DF2E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26" name="Rectangle 82">
              <a:extLst>
                <a:ext uri="{FF2B5EF4-FFF2-40B4-BE49-F238E27FC236}">
                  <a16:creationId xmlns:a16="http://schemas.microsoft.com/office/drawing/2014/main" id="{304F6268-0673-C54D-887D-0F2CA521B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7" name="Freeform 83">
              <a:extLst>
                <a:ext uri="{FF2B5EF4-FFF2-40B4-BE49-F238E27FC236}">
                  <a16:creationId xmlns:a16="http://schemas.microsoft.com/office/drawing/2014/main" id="{A5F77209-A777-3846-8F04-92A957624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8" name="Freeform 84">
              <a:extLst>
                <a:ext uri="{FF2B5EF4-FFF2-40B4-BE49-F238E27FC236}">
                  <a16:creationId xmlns:a16="http://schemas.microsoft.com/office/drawing/2014/main" id="{A1C8D7A3-F2FE-D048-87A5-3600F69A7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9" name="Oval 85">
              <a:extLst>
                <a:ext uri="{FF2B5EF4-FFF2-40B4-BE49-F238E27FC236}">
                  <a16:creationId xmlns:a16="http://schemas.microsoft.com/office/drawing/2014/main" id="{984F6990-26E2-3B44-8A96-631AD0AD0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0" name="Freeform 86">
              <a:extLst>
                <a:ext uri="{FF2B5EF4-FFF2-40B4-BE49-F238E27FC236}">
                  <a16:creationId xmlns:a16="http://schemas.microsoft.com/office/drawing/2014/main" id="{AA98173F-F674-3643-AD21-1BEF33EE3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1" name="AutoShape 87">
              <a:extLst>
                <a:ext uri="{FF2B5EF4-FFF2-40B4-BE49-F238E27FC236}">
                  <a16:creationId xmlns:a16="http://schemas.microsoft.com/office/drawing/2014/main" id="{1D41B50C-D66B-9B4A-83CD-AB55C8279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2" name="AutoShape 88">
              <a:extLst>
                <a:ext uri="{FF2B5EF4-FFF2-40B4-BE49-F238E27FC236}">
                  <a16:creationId xmlns:a16="http://schemas.microsoft.com/office/drawing/2014/main" id="{32E5938F-4662-3640-8D7F-9D2EC7107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2"/>
              <a:ext cx="1067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3" name="Oval 89">
              <a:extLst>
                <a:ext uri="{FF2B5EF4-FFF2-40B4-BE49-F238E27FC236}">
                  <a16:creationId xmlns:a16="http://schemas.microsoft.com/office/drawing/2014/main" id="{D1B3F3BD-AA74-C644-900E-3D3A1EBBB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5"/>
              <a:ext cx="155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4" name="Oval 90">
              <a:extLst>
                <a:ext uri="{FF2B5EF4-FFF2-40B4-BE49-F238E27FC236}">
                  <a16:creationId xmlns:a16="http://schemas.microsoft.com/office/drawing/2014/main" id="{5202C3EE-C6CE-2043-AB0D-9F3374DD5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2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35" name="Oval 91">
              <a:extLst>
                <a:ext uri="{FF2B5EF4-FFF2-40B4-BE49-F238E27FC236}">
                  <a16:creationId xmlns:a16="http://schemas.microsoft.com/office/drawing/2014/main" id="{A0906333-3009-664B-864A-139C40165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8"/>
              <a:ext cx="162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6" name="Rectangle 92">
              <a:extLst>
                <a:ext uri="{FF2B5EF4-FFF2-40B4-BE49-F238E27FC236}">
                  <a16:creationId xmlns:a16="http://schemas.microsoft.com/office/drawing/2014/main" id="{ED65C473-E87F-1F4F-A457-9ABBA86E2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833"/>
              <a:ext cx="81" cy="76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2191C70B-17E3-9A46-B404-6925905AE4F1}"/>
              </a:ext>
            </a:extLst>
          </p:cNvPr>
          <p:cNvGrpSpPr>
            <a:grpSpLocks/>
          </p:cNvGrpSpPr>
          <p:nvPr/>
        </p:nvGrpSpPr>
        <p:grpSpPr bwMode="auto">
          <a:xfrm>
            <a:off x="7935499" y="1770068"/>
            <a:ext cx="2540000" cy="733425"/>
            <a:chOff x="7333086" y="2736938"/>
            <a:chExt cx="2539755" cy="733428"/>
          </a:xfrm>
        </p:grpSpPr>
        <p:sp>
          <p:nvSpPr>
            <p:cNvPr id="546" name="Rectangle 2">
              <a:extLst>
                <a:ext uri="{FF2B5EF4-FFF2-40B4-BE49-F238E27FC236}">
                  <a16:creationId xmlns:a16="http://schemas.microsoft.com/office/drawing/2014/main" id="{AB493127-C9AE-1A44-8D2B-ECDD8261B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3086" y="2736938"/>
              <a:ext cx="2521866" cy="7334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7" name="TextBox 1">
              <a:extLst>
                <a:ext uri="{FF2B5EF4-FFF2-40B4-BE49-F238E27FC236}">
                  <a16:creationId xmlns:a16="http://schemas.microsoft.com/office/drawing/2014/main" id="{BBBAA953-174E-B044-9DCC-04A88210E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4918" y="2797391"/>
              <a:ext cx="2527923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Broadcast</a:t>
              </a:r>
              <a:r>
                <a:rPr lang="en-US" altLang="en-US" sz="1600" b="1" i="1" dirty="0">
                  <a:solidFill>
                    <a:srgbClr val="C00000"/>
                  </a:solidFill>
                  <a:latin typeface="Tahoma" panose="020B0604030504040204" pitchFamily="34" charset="0"/>
                </a:rPr>
                <a:t>:</a:t>
              </a: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is there a DHCP server out there?</a:t>
              </a:r>
            </a:p>
          </p:txBody>
        </p:sp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4A16A070-3144-234A-BC59-B856B6C33DC5}"/>
              </a:ext>
            </a:extLst>
          </p:cNvPr>
          <p:cNvGrpSpPr>
            <a:grpSpLocks/>
          </p:cNvGrpSpPr>
          <p:nvPr/>
        </p:nvGrpSpPr>
        <p:grpSpPr bwMode="auto">
          <a:xfrm>
            <a:off x="8115348" y="2992905"/>
            <a:ext cx="2528888" cy="884237"/>
            <a:chOff x="9144000" y="3229217"/>
            <a:chExt cx="2527923" cy="885135"/>
          </a:xfrm>
        </p:grpSpPr>
        <p:sp>
          <p:nvSpPr>
            <p:cNvPr id="549" name="Rectangle 87">
              <a:extLst>
                <a:ext uri="{FF2B5EF4-FFF2-40B4-BE49-F238E27FC236}">
                  <a16:creationId xmlns:a16="http://schemas.microsoft.com/office/drawing/2014/main" id="{57E9AF5E-372A-8E40-94BE-47B0B6193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3229217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0" name="TextBox 88">
              <a:extLst>
                <a:ext uri="{FF2B5EF4-FFF2-40B4-BE49-F238E27FC236}">
                  <a16:creationId xmlns:a16="http://schemas.microsoft.com/office/drawing/2014/main" id="{A4D749F2-8BAC-AC4E-9A53-15BE9562F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0" y="3271783"/>
              <a:ext cx="252792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Broadcast: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I’m a DHCP server! Here’s an IP address you can use </a:t>
              </a:r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66E1A7F4-6FCF-3E43-AE21-6DF4BC478A9A}"/>
              </a:ext>
            </a:extLst>
          </p:cNvPr>
          <p:cNvGrpSpPr>
            <a:grpSpLocks/>
          </p:cNvGrpSpPr>
          <p:nvPr/>
        </p:nvGrpSpPr>
        <p:grpSpPr bwMode="auto">
          <a:xfrm>
            <a:off x="6574134" y="4188958"/>
            <a:ext cx="2625219" cy="884237"/>
            <a:chOff x="8858631" y="4615923"/>
            <a:chExt cx="2625866" cy="885135"/>
          </a:xfrm>
        </p:grpSpPr>
        <p:sp>
          <p:nvSpPr>
            <p:cNvPr id="552" name="Rectangle 89">
              <a:extLst>
                <a:ext uri="{FF2B5EF4-FFF2-40B4-BE49-F238E27FC236}">
                  <a16:creationId xmlns:a16="http://schemas.microsoft.com/office/drawing/2014/main" id="{3AEC4322-FA91-D143-9139-A2CB1B4C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6574" y="4615923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3" name="TextBox 90">
              <a:extLst>
                <a:ext uri="{FF2B5EF4-FFF2-40B4-BE49-F238E27FC236}">
                  <a16:creationId xmlns:a16="http://schemas.microsoft.com/office/drawing/2014/main" id="{3FCB64EB-0F2E-B14B-B848-193DF470A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8631" y="4765817"/>
              <a:ext cx="2625866" cy="585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Broadcast: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OK.  I would like to use this IP address!</a:t>
              </a:r>
            </a:p>
          </p:txBody>
        </p: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65062FC4-666B-6342-A70D-7A1D16B7049C}"/>
              </a:ext>
            </a:extLst>
          </p:cNvPr>
          <p:cNvGrpSpPr>
            <a:grpSpLocks/>
          </p:cNvGrpSpPr>
          <p:nvPr/>
        </p:nvGrpSpPr>
        <p:grpSpPr bwMode="auto">
          <a:xfrm>
            <a:off x="8097884" y="5601627"/>
            <a:ext cx="2528887" cy="885825"/>
            <a:chOff x="9144000" y="5555417"/>
            <a:chExt cx="2527923" cy="885135"/>
          </a:xfrm>
        </p:grpSpPr>
        <p:sp>
          <p:nvSpPr>
            <p:cNvPr id="555" name="Rectangle 91">
              <a:extLst>
                <a:ext uri="{FF2B5EF4-FFF2-40B4-BE49-F238E27FC236}">
                  <a16:creationId xmlns:a16="http://schemas.microsoft.com/office/drawing/2014/main" id="{9E7B23F1-96DD-8C46-9D6F-820B88B88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5555417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6" name="TextBox 92">
              <a:extLst>
                <a:ext uri="{FF2B5EF4-FFF2-40B4-BE49-F238E27FC236}">
                  <a16:creationId xmlns:a16="http://schemas.microsoft.com/office/drawing/2014/main" id="{E908630C-0C3F-8545-B890-E8A9600EB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0" y="5705311"/>
              <a:ext cx="2527923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Broadcast: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OK.  You’ve got that IP address!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F26FE35-19E8-7046-8DE2-04C21540DCCD}"/>
              </a:ext>
            </a:extLst>
          </p:cNvPr>
          <p:cNvSpPr txBox="1"/>
          <p:nvPr/>
        </p:nvSpPr>
        <p:spPr>
          <a:xfrm>
            <a:off x="1553109" y="2183006"/>
            <a:ext cx="4279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The two steps above can be skipped “if a client remembers and wishes to reuse a previously allocated network address” [RFC 2131]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E33D26-3588-6256-4757-A0F20C00BF2E}"/>
              </a:ext>
            </a:extLst>
          </p:cNvPr>
          <p:cNvSpPr txBox="1">
            <a:spLocks noChangeArrowheads="1"/>
          </p:cNvSpPr>
          <p:nvPr/>
        </p:nvSpPr>
        <p:spPr>
          <a:xfrm>
            <a:off x="580606" y="4050050"/>
            <a:ext cx="5509423" cy="2417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1" indent="0">
              <a:spcAft>
                <a:spcPts val="600"/>
              </a:spcAft>
              <a:buClrTx/>
              <a:buNone/>
              <a:defRPr/>
            </a:pPr>
            <a:r>
              <a:rPr lang="en-US" sz="2200" dirty="0">
                <a:solidFill>
                  <a:prstClr val="black"/>
                </a:solidFill>
              </a:rPr>
              <a:t>DHCP can return more than just allocated IP address on subnet: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Name and IP address of DNS sever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Network mask (indicating network versus host portion of address)</a:t>
            </a:r>
          </a:p>
          <a:p>
            <a:pPr lvl="1">
              <a:spcAft>
                <a:spcPts val="600"/>
              </a:spcAft>
              <a:buClrTx/>
              <a:defRPr/>
            </a:pPr>
            <a:r>
              <a:rPr lang="en-US" sz="2200" dirty="0">
                <a:solidFill>
                  <a:prstClr val="black"/>
                </a:solidFill>
              </a:rPr>
              <a:t>Address of first-hop router for client</a:t>
            </a:r>
          </a:p>
          <a:p>
            <a:pPr marL="4635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92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2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90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Freeform 3">
            <a:extLst>
              <a:ext uri="{FF2B5EF4-FFF2-40B4-BE49-F238E27FC236}">
                <a16:creationId xmlns:a16="http://schemas.microsoft.com/office/drawing/2014/main" id="{6B20889F-8B73-5A4F-948D-BC7FBE071249}"/>
              </a:ext>
            </a:extLst>
          </p:cNvPr>
          <p:cNvSpPr>
            <a:spLocks/>
          </p:cNvSpPr>
          <p:nvPr/>
        </p:nvSpPr>
        <p:spPr bwMode="auto">
          <a:xfrm>
            <a:off x="1670675" y="273924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484D20B7-37AF-F449-9229-69BC2F46A444}"/>
              </a:ext>
            </a:extLst>
          </p:cNvPr>
          <p:cNvGrpSpPr/>
          <p:nvPr/>
        </p:nvGrpSpPr>
        <p:grpSpPr>
          <a:xfrm>
            <a:off x="3575455" y="4811635"/>
            <a:ext cx="1040553" cy="431082"/>
            <a:chOff x="7493876" y="2774731"/>
            <a:chExt cx="1481958" cy="894622"/>
          </a:xfrm>
        </p:grpSpPr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BBE9BC04-A2A6-F746-9F08-03F4EDB58B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5F31BBA7-277B-7547-A889-4CE61E62107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235A3E8-5F9F-054E-812C-82B1457E7D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5DDEAE5B-F867-B04E-9480-5609AC66F5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FBC3084B-7403-CB43-BF1A-54F05828C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CCCD1707-2759-A14B-96A2-D746BB0126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9B0492DA-B9A2-1F42-8EC8-885383C5223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A2DF0841-9316-7744-99F2-F246599FA663}"/>
              </a:ext>
            </a:extLst>
          </p:cNvPr>
          <p:cNvGrpSpPr/>
          <p:nvPr/>
        </p:nvGrpSpPr>
        <p:grpSpPr>
          <a:xfrm>
            <a:off x="4086452" y="3860866"/>
            <a:ext cx="918415" cy="390629"/>
            <a:chOff x="3668110" y="2448910"/>
            <a:chExt cx="3794234" cy="2165130"/>
          </a:xfrm>
        </p:grpSpPr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B7FE1E33-3837-6A44-8F3D-D671A86ECB7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D7EBAA0A-EA4B-2A42-B633-E3F75F2BB7B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A0FA1B3E-9ECC-B241-8F16-2C1970256C81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CB74265E-694E-5A49-B1D2-3C1956E0BE2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9" name="Freeform 578">
                <a:extLst>
                  <a:ext uri="{FF2B5EF4-FFF2-40B4-BE49-F238E27FC236}">
                    <a16:creationId xmlns:a16="http://schemas.microsoft.com/office/drawing/2014/main" id="{8680283C-1CA3-D44B-8FFA-B36341C7230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579">
                <a:extLst>
                  <a:ext uri="{FF2B5EF4-FFF2-40B4-BE49-F238E27FC236}">
                    <a16:creationId xmlns:a16="http://schemas.microsoft.com/office/drawing/2014/main" id="{2B31DC87-EF0E-0D4F-81A2-B6FB2A803F7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F14BA91B-FE87-514B-B749-384B3F1D92C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89" name="Line 48">
            <a:extLst>
              <a:ext uri="{FF2B5EF4-FFF2-40B4-BE49-F238E27FC236}">
                <a16:creationId xmlns:a16="http://schemas.microsoft.com/office/drawing/2014/main" id="{E2F245C9-F9FA-FF41-8279-23685395B6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4305" y="4244973"/>
            <a:ext cx="460375" cy="5715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Workflow</a:t>
            </a:r>
          </a:p>
        </p:txBody>
      </p:sp>
      <p:sp>
        <p:nvSpPr>
          <p:cNvPr id="379" name="Rectangle 3">
            <a:extLst>
              <a:ext uri="{FF2B5EF4-FFF2-40B4-BE49-F238E27FC236}">
                <a16:creationId xmlns:a16="http://schemas.microsoft.com/office/drawing/2014/main" id="{1C377AEF-2633-FC44-9747-922C7C11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419" y="1674030"/>
            <a:ext cx="4751439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Connecting laptop will use DHCP to get IP address, address of first-hop router, address of DNS server</a:t>
            </a:r>
          </a:p>
        </p:txBody>
      </p:sp>
      <p:sp>
        <p:nvSpPr>
          <p:cNvPr id="382" name="Line 43">
            <a:extLst>
              <a:ext uri="{FF2B5EF4-FFF2-40B4-BE49-F238E27FC236}">
                <a16:creationId xmlns:a16="http://schemas.microsoft.com/office/drawing/2014/main" id="{C8851F30-DB65-2343-90FB-A929CA0100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2975" y="3983003"/>
            <a:ext cx="562325" cy="8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5" name="Text Box 44">
            <a:extLst>
              <a:ext uri="{FF2B5EF4-FFF2-40B4-BE49-F238E27FC236}">
                <a16:creationId xmlns:a16="http://schemas.microsoft.com/office/drawing/2014/main" id="{59259B03-4826-E149-B0DC-4EBA82936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787" y="5277655"/>
            <a:ext cx="2025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router with DHCP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 built into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router</a:t>
            </a:r>
          </a:p>
        </p:txBody>
      </p:sp>
      <p:sp>
        <p:nvSpPr>
          <p:cNvPr id="386" name="Rectangle 152">
            <a:extLst>
              <a:ext uri="{FF2B5EF4-FFF2-40B4-BE49-F238E27FC236}">
                <a16:creationId xmlns:a16="http://schemas.microsoft.com/office/drawing/2014/main" id="{745619DC-3C53-E14A-874D-F2C6B677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420" y="2964667"/>
            <a:ext cx="5406278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DHCP REQUEST message encapsulated in UDP, encapsulated in IP, encapsulated in Ethernet</a:t>
            </a:r>
          </a:p>
        </p:txBody>
      </p:sp>
      <p:sp>
        <p:nvSpPr>
          <p:cNvPr id="387" name="Rectangle 153">
            <a:extLst>
              <a:ext uri="{FF2B5EF4-FFF2-40B4-BE49-F238E27FC236}">
                <a16:creationId xmlns:a16="http://schemas.microsoft.com/office/drawing/2014/main" id="{082BCCE1-61C9-5E4C-B8D4-8ED23A69B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469" y="4210855"/>
            <a:ext cx="5450375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Ethernet frame broadcast (dest: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FFFFFFFFFFFF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 on LAN, received at router running DHCP server</a:t>
            </a:r>
          </a:p>
        </p:txBody>
      </p:sp>
      <p:sp>
        <p:nvSpPr>
          <p:cNvPr id="388" name="Rectangle 154">
            <a:extLst>
              <a:ext uri="{FF2B5EF4-FFF2-40B4-BE49-F238E27FC236}">
                <a16:creationId xmlns:a16="http://schemas.microsoft.com/office/drawing/2014/main" id="{2001FDC4-9DD8-8540-A00D-9430145AE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45" y="5547530"/>
            <a:ext cx="5280602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Ethernet de-mux’ed to IP de-mux’ed, UDP de-mux’ed to DHCP </a:t>
            </a:r>
          </a:p>
        </p:txBody>
      </p:sp>
      <p:sp>
        <p:nvSpPr>
          <p:cNvPr id="389" name="Text Box 155">
            <a:extLst>
              <a:ext uri="{FF2B5EF4-FFF2-40B4-BE49-F238E27FC236}">
                <a16:creationId xmlns:a16="http://schemas.microsoft.com/office/drawing/2014/main" id="{0FF8CA2B-A0E7-0344-8C3D-752022E95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962" y="4595030"/>
            <a:ext cx="10477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168.1.1.1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38" name="Group 234">
            <a:extLst>
              <a:ext uri="{FF2B5EF4-FFF2-40B4-BE49-F238E27FC236}">
                <a16:creationId xmlns:a16="http://schemas.microsoft.com/office/drawing/2014/main" id="{80B8D10B-0E57-694A-9F60-7DD157680859}"/>
              </a:ext>
            </a:extLst>
          </p:cNvPr>
          <p:cNvGrpSpPr>
            <a:grpSpLocks/>
          </p:cNvGrpSpPr>
          <p:nvPr/>
        </p:nvGrpSpPr>
        <p:grpSpPr bwMode="auto">
          <a:xfrm>
            <a:off x="2875587" y="3606017"/>
            <a:ext cx="850900" cy="615950"/>
            <a:chOff x="4420" y="878"/>
            <a:chExt cx="614" cy="458"/>
          </a:xfrm>
        </p:grpSpPr>
        <p:pic>
          <p:nvPicPr>
            <p:cNvPr id="439" name="Picture 235" descr="laptop_keyboard">
              <a:extLst>
                <a:ext uri="{FF2B5EF4-FFF2-40B4-BE49-F238E27FC236}">
                  <a16:creationId xmlns:a16="http://schemas.microsoft.com/office/drawing/2014/main" id="{32F92D03-3F10-DD48-B916-C1A813CAA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" name="Freeform 236">
              <a:extLst>
                <a:ext uri="{FF2B5EF4-FFF2-40B4-BE49-F238E27FC236}">
                  <a16:creationId xmlns:a16="http://schemas.microsoft.com/office/drawing/2014/main" id="{635DC8EF-D2DF-1140-8A94-D496AE916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441" name="Picture 237" descr="screen">
              <a:extLst>
                <a:ext uri="{FF2B5EF4-FFF2-40B4-BE49-F238E27FC236}">
                  <a16:creationId xmlns:a16="http://schemas.microsoft.com/office/drawing/2014/main" id="{6BDF7141-8B18-8848-AE3F-A1F240A51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2" name="Freeform 238">
              <a:extLst>
                <a:ext uri="{FF2B5EF4-FFF2-40B4-BE49-F238E27FC236}">
                  <a16:creationId xmlns:a16="http://schemas.microsoft.com/office/drawing/2014/main" id="{F0AA71CC-9F7D-4E4A-AFD3-E4FC2EDB5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39">
              <a:extLst>
                <a:ext uri="{FF2B5EF4-FFF2-40B4-BE49-F238E27FC236}">
                  <a16:creationId xmlns:a16="http://schemas.microsoft.com/office/drawing/2014/main" id="{478F089D-1CBD-064E-9E01-09DBACFE4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Freeform 240">
              <a:extLst>
                <a:ext uri="{FF2B5EF4-FFF2-40B4-BE49-F238E27FC236}">
                  <a16:creationId xmlns:a16="http://schemas.microsoft.com/office/drawing/2014/main" id="{999308BB-3AD9-964C-9A37-585EA1CB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241">
              <a:extLst>
                <a:ext uri="{FF2B5EF4-FFF2-40B4-BE49-F238E27FC236}">
                  <a16:creationId xmlns:a16="http://schemas.microsoft.com/office/drawing/2014/main" id="{50215675-D41A-884A-B70C-7A7A34B47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Freeform 242">
              <a:extLst>
                <a:ext uri="{FF2B5EF4-FFF2-40B4-BE49-F238E27FC236}">
                  <a16:creationId xmlns:a16="http://schemas.microsoft.com/office/drawing/2014/main" id="{67C07E3F-A680-3448-A285-F67163D55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Freeform 243">
              <a:extLst>
                <a:ext uri="{FF2B5EF4-FFF2-40B4-BE49-F238E27FC236}">
                  <a16:creationId xmlns:a16="http://schemas.microsoft.com/office/drawing/2014/main" id="{D6FEFC34-2380-1C46-9401-C809C94E0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8" name="Group 244">
              <a:extLst>
                <a:ext uri="{FF2B5EF4-FFF2-40B4-BE49-F238E27FC236}">
                  <a16:creationId xmlns:a16="http://schemas.microsoft.com/office/drawing/2014/main" id="{C27B64F7-2309-1F46-B525-0FF1CC0B3E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455" name="Freeform 245">
                <a:extLst>
                  <a:ext uri="{FF2B5EF4-FFF2-40B4-BE49-F238E27FC236}">
                    <a16:creationId xmlns:a16="http://schemas.microsoft.com/office/drawing/2014/main" id="{6D904DDE-01FC-1A4C-8025-88A928752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6" name="Freeform 246">
                <a:extLst>
                  <a:ext uri="{FF2B5EF4-FFF2-40B4-BE49-F238E27FC236}">
                    <a16:creationId xmlns:a16="http://schemas.microsoft.com/office/drawing/2014/main" id="{E3315A06-9E1B-AC4A-906F-1640B3605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Freeform 247">
                <a:extLst>
                  <a:ext uri="{FF2B5EF4-FFF2-40B4-BE49-F238E27FC236}">
                    <a16:creationId xmlns:a16="http://schemas.microsoft.com/office/drawing/2014/main" id="{4B5E6F6D-A780-9F4A-B4CB-418F530E7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8" name="Freeform 248">
                <a:extLst>
                  <a:ext uri="{FF2B5EF4-FFF2-40B4-BE49-F238E27FC236}">
                    <a16:creationId xmlns:a16="http://schemas.microsoft.com/office/drawing/2014/main" id="{49CD3CF5-0077-7D4A-A378-2AAAA4CDE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Freeform 249">
                <a:extLst>
                  <a:ext uri="{FF2B5EF4-FFF2-40B4-BE49-F238E27FC236}">
                    <a16:creationId xmlns:a16="http://schemas.microsoft.com/office/drawing/2014/main" id="{4E2747DD-F96B-124E-8BF8-EC78D4C82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0" name="Freeform 250">
                <a:extLst>
                  <a:ext uri="{FF2B5EF4-FFF2-40B4-BE49-F238E27FC236}">
                    <a16:creationId xmlns:a16="http://schemas.microsoft.com/office/drawing/2014/main" id="{5D228080-AAA4-AE4F-B2E0-444A375E9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9" name="Freeform 251">
              <a:extLst>
                <a:ext uri="{FF2B5EF4-FFF2-40B4-BE49-F238E27FC236}">
                  <a16:creationId xmlns:a16="http://schemas.microsoft.com/office/drawing/2014/main" id="{12335ADB-FB5B-8540-ADE8-01DE4817A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0" name="Freeform 252">
              <a:extLst>
                <a:ext uri="{FF2B5EF4-FFF2-40B4-BE49-F238E27FC236}">
                  <a16:creationId xmlns:a16="http://schemas.microsoft.com/office/drawing/2014/main" id="{71BBEFC9-2EAD-0E4D-971B-FFE9F04A9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Freeform 253">
              <a:extLst>
                <a:ext uri="{FF2B5EF4-FFF2-40B4-BE49-F238E27FC236}">
                  <a16:creationId xmlns:a16="http://schemas.microsoft.com/office/drawing/2014/main" id="{AD467B30-53F9-E544-872F-75037A60A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2" name="Freeform 254">
              <a:extLst>
                <a:ext uri="{FF2B5EF4-FFF2-40B4-BE49-F238E27FC236}">
                  <a16:creationId xmlns:a16="http://schemas.microsoft.com/office/drawing/2014/main" id="{09BD1056-1239-AA4F-9F79-BC195E4B8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3" name="Freeform 255">
              <a:extLst>
                <a:ext uri="{FF2B5EF4-FFF2-40B4-BE49-F238E27FC236}">
                  <a16:creationId xmlns:a16="http://schemas.microsoft.com/office/drawing/2014/main" id="{3EE44984-E799-7448-B48B-0A3E5E326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4" name="Freeform 256">
              <a:extLst>
                <a:ext uri="{FF2B5EF4-FFF2-40B4-BE49-F238E27FC236}">
                  <a16:creationId xmlns:a16="http://schemas.microsoft.com/office/drawing/2014/main" id="{F82A5B30-CFF4-9045-B98E-022A2D6583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61" name="AutoShape 34">
            <a:extLst>
              <a:ext uri="{FF2B5EF4-FFF2-40B4-BE49-F238E27FC236}">
                <a16:creationId xmlns:a16="http://schemas.microsoft.com/office/drawing/2014/main" id="{BBFE8651-7E0E-9B42-83C9-13A7DD1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825" y="3733017"/>
            <a:ext cx="976312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62" name="Group 45">
            <a:extLst>
              <a:ext uri="{FF2B5EF4-FFF2-40B4-BE49-F238E27FC236}">
                <a16:creationId xmlns:a16="http://schemas.microsoft.com/office/drawing/2014/main" id="{7B2B7B83-C525-AC47-97F2-A2D1D1034FEF}"/>
              </a:ext>
            </a:extLst>
          </p:cNvPr>
          <p:cNvGrpSpPr>
            <a:grpSpLocks/>
          </p:cNvGrpSpPr>
          <p:nvPr/>
        </p:nvGrpSpPr>
        <p:grpSpPr bwMode="auto">
          <a:xfrm>
            <a:off x="2092950" y="2569380"/>
            <a:ext cx="976312" cy="1460500"/>
            <a:chOff x="651" y="681"/>
            <a:chExt cx="615" cy="920"/>
          </a:xfrm>
        </p:grpSpPr>
        <p:sp>
          <p:nvSpPr>
            <p:cNvPr id="463" name="Freeform 46">
              <a:extLst>
                <a:ext uri="{FF2B5EF4-FFF2-40B4-BE49-F238E27FC236}">
                  <a16:creationId xmlns:a16="http://schemas.microsoft.com/office/drawing/2014/main" id="{2F8E5860-1F4A-9441-8643-FF3677400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4"/>
                <a:gd name="T16" fmla="*/ 0 h 903"/>
                <a:gd name="T17" fmla="*/ 604 w 604"/>
                <a:gd name="T18" fmla="*/ 903 h 9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5999"/>
                  </a:srgbClr>
                </a:gs>
                <a:gs pos="100000">
                  <a:srgbClr val="000099">
                    <a:alpha val="6700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64" name="Group 47">
              <a:extLst>
                <a:ext uri="{FF2B5EF4-FFF2-40B4-BE49-F238E27FC236}">
                  <a16:creationId xmlns:a16="http://schemas.microsoft.com/office/drawing/2014/main" id="{619D3750-75CE-7146-8080-07A05B2EE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465" name="Rectangle 48">
                <a:extLst>
                  <a:ext uri="{FF2B5EF4-FFF2-40B4-BE49-F238E27FC236}">
                    <a16:creationId xmlns:a16="http://schemas.microsoft.com/office/drawing/2014/main" id="{28385ECE-1698-FA48-9005-E85B7ADA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schemeClr val="tx1"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6" name="Text Box 49">
                <a:extLst>
                  <a:ext uri="{FF2B5EF4-FFF2-40B4-BE49-F238E27FC236}">
                    <a16:creationId xmlns:a16="http://schemas.microsoft.com/office/drawing/2014/main" id="{03E8F625-EC95-7449-B696-847DBF4C13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Phy</a:t>
                </a:r>
              </a:p>
            </p:txBody>
          </p:sp>
          <p:sp>
            <p:nvSpPr>
              <p:cNvPr id="467" name="Line 50">
                <a:extLst>
                  <a:ext uri="{FF2B5EF4-FFF2-40B4-BE49-F238E27FC236}">
                    <a16:creationId xmlns:a16="http://schemas.microsoft.com/office/drawing/2014/main" id="{DF468FDE-40E4-0648-9839-DDE0332A0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8" name="Line 51">
                <a:extLst>
                  <a:ext uri="{FF2B5EF4-FFF2-40B4-BE49-F238E27FC236}">
                    <a16:creationId xmlns:a16="http://schemas.microsoft.com/office/drawing/2014/main" id="{99D4E4D8-7BA2-1841-8740-092F3F2C1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9" name="Line 52">
                <a:extLst>
                  <a:ext uri="{FF2B5EF4-FFF2-40B4-BE49-F238E27FC236}">
                    <a16:creationId xmlns:a16="http://schemas.microsoft.com/office/drawing/2014/main" id="{46C4BB73-5326-6148-BB43-C6C4C685F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0" name="Line 53">
                <a:extLst>
                  <a:ext uri="{FF2B5EF4-FFF2-40B4-BE49-F238E27FC236}">
                    <a16:creationId xmlns:a16="http://schemas.microsoft.com/office/drawing/2014/main" id="{867C305B-8FC7-2546-83B8-7B677B4EFC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471" name="Group 54">
            <a:extLst>
              <a:ext uri="{FF2B5EF4-FFF2-40B4-BE49-F238E27FC236}">
                <a16:creationId xmlns:a16="http://schemas.microsoft.com/office/drawing/2014/main" id="{E55B3AA2-EA61-B94E-BC50-287F2699A080}"/>
              </a:ext>
            </a:extLst>
          </p:cNvPr>
          <p:cNvGrpSpPr>
            <a:grpSpLocks/>
          </p:cNvGrpSpPr>
          <p:nvPr/>
        </p:nvGrpSpPr>
        <p:grpSpPr bwMode="auto">
          <a:xfrm>
            <a:off x="1418262" y="2628117"/>
            <a:ext cx="544513" cy="244475"/>
            <a:chOff x="844" y="3337"/>
            <a:chExt cx="343" cy="154"/>
          </a:xfrm>
        </p:grpSpPr>
        <p:sp>
          <p:nvSpPr>
            <p:cNvPr id="472" name="Rectangle 55">
              <a:extLst>
                <a:ext uri="{FF2B5EF4-FFF2-40B4-BE49-F238E27FC236}">
                  <a16:creationId xmlns:a16="http://schemas.microsoft.com/office/drawing/2014/main" id="{3DF8187C-0350-B949-8481-A4B53A2BD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3" name="Text Box 56">
              <a:extLst>
                <a:ext uri="{FF2B5EF4-FFF2-40B4-BE49-F238E27FC236}">
                  <a16:creationId xmlns:a16="http://schemas.microsoft.com/office/drawing/2014/main" id="{EB5DBBE5-0C11-2943-8F1C-55F942DDF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</a:t>
              </a:r>
            </a:p>
          </p:txBody>
        </p:sp>
      </p:grpSp>
      <p:grpSp>
        <p:nvGrpSpPr>
          <p:cNvPr id="474" name="Group 57">
            <a:extLst>
              <a:ext uri="{FF2B5EF4-FFF2-40B4-BE49-F238E27FC236}">
                <a16:creationId xmlns:a16="http://schemas.microsoft.com/office/drawing/2014/main" id="{E686DD6D-38C2-4641-89AF-94A0FB1D1070}"/>
              </a:ext>
            </a:extLst>
          </p:cNvPr>
          <p:cNvGrpSpPr>
            <a:grpSpLocks/>
          </p:cNvGrpSpPr>
          <p:nvPr/>
        </p:nvGrpSpPr>
        <p:grpSpPr bwMode="auto">
          <a:xfrm>
            <a:off x="964237" y="2647167"/>
            <a:ext cx="1081088" cy="1166813"/>
            <a:chOff x="42" y="744"/>
            <a:chExt cx="681" cy="735"/>
          </a:xfrm>
        </p:grpSpPr>
        <p:grpSp>
          <p:nvGrpSpPr>
            <p:cNvPr id="475" name="Group 58">
              <a:extLst>
                <a:ext uri="{FF2B5EF4-FFF2-40B4-BE49-F238E27FC236}">
                  <a16:creationId xmlns:a16="http://schemas.microsoft.com/office/drawing/2014/main" id="{1FDCAE0E-7CF7-A44C-8CC2-1F6556F81A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477" name="Group 59">
                <a:extLst>
                  <a:ext uri="{FF2B5EF4-FFF2-40B4-BE49-F238E27FC236}">
                    <a16:creationId xmlns:a16="http://schemas.microsoft.com/office/drawing/2014/main" id="{B1A03342-AE12-CE42-8220-1A81C44186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502" name="Group 60">
                  <a:extLst>
                    <a:ext uri="{FF2B5EF4-FFF2-40B4-BE49-F238E27FC236}">
                      <a16:creationId xmlns:a16="http://schemas.microsoft.com/office/drawing/2014/main" id="{C141BB4A-81BE-5F41-82F7-F6E6B820E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505" name="Rectangle 61">
                    <a:extLst>
                      <a:ext uri="{FF2B5EF4-FFF2-40B4-BE49-F238E27FC236}">
                        <a16:creationId xmlns:a16="http://schemas.microsoft.com/office/drawing/2014/main" id="{0057FF7C-1AD8-884B-80A9-AB7A6E108F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06" name="Text Box 62">
                    <a:extLst>
                      <a:ext uri="{FF2B5EF4-FFF2-40B4-BE49-F238E27FC236}">
                        <a16:creationId xmlns:a16="http://schemas.microsoft.com/office/drawing/2014/main" id="{EC2B900A-E788-8441-B597-33D92CA5920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503" name="Rectangle 63">
                  <a:extLst>
                    <a:ext uri="{FF2B5EF4-FFF2-40B4-BE49-F238E27FC236}">
                      <a16:creationId xmlns:a16="http://schemas.microsoft.com/office/drawing/2014/main" id="{963785A1-EC1C-B84C-87DF-29B9C771B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04" name="Rectangle 64">
                  <a:extLst>
                    <a:ext uri="{FF2B5EF4-FFF2-40B4-BE49-F238E27FC236}">
                      <a16:creationId xmlns:a16="http://schemas.microsoft.com/office/drawing/2014/main" id="{5E9D5671-4336-A144-8E1C-F9834FFEC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78" name="Group 65">
                <a:extLst>
                  <a:ext uri="{FF2B5EF4-FFF2-40B4-BE49-F238E27FC236}">
                    <a16:creationId xmlns:a16="http://schemas.microsoft.com/office/drawing/2014/main" id="{C554361D-96E9-9749-99BB-ABA5FD0279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496" name="Group 66">
                  <a:extLst>
                    <a:ext uri="{FF2B5EF4-FFF2-40B4-BE49-F238E27FC236}">
                      <a16:creationId xmlns:a16="http://schemas.microsoft.com/office/drawing/2014/main" id="{493D2842-500B-024B-85A5-1FE62FDD1C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500" name="Rectangle 67">
                    <a:extLst>
                      <a:ext uri="{FF2B5EF4-FFF2-40B4-BE49-F238E27FC236}">
                        <a16:creationId xmlns:a16="http://schemas.microsoft.com/office/drawing/2014/main" id="{9D9A5E56-2778-BF43-8CCC-26552B7850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01" name="Text Box 68">
                    <a:extLst>
                      <a:ext uri="{FF2B5EF4-FFF2-40B4-BE49-F238E27FC236}">
                        <a16:creationId xmlns:a16="http://schemas.microsoft.com/office/drawing/2014/main" id="{FEA9C227-A395-5144-9B07-1A7D28C8A59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497" name="Group 69">
                  <a:extLst>
                    <a:ext uri="{FF2B5EF4-FFF2-40B4-BE49-F238E27FC236}">
                      <a16:creationId xmlns:a16="http://schemas.microsoft.com/office/drawing/2014/main" id="{84676D02-4488-A247-A8A0-7B76E879E6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498" name="Rectangle 70">
                    <a:extLst>
                      <a:ext uri="{FF2B5EF4-FFF2-40B4-BE49-F238E27FC236}">
                        <a16:creationId xmlns:a16="http://schemas.microsoft.com/office/drawing/2014/main" id="{3855ADF3-2772-6A45-B541-A1686D02D4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9" name="Rectangle 71">
                    <a:extLst>
                      <a:ext uri="{FF2B5EF4-FFF2-40B4-BE49-F238E27FC236}">
                        <a16:creationId xmlns:a16="http://schemas.microsoft.com/office/drawing/2014/main" id="{FB9B8C64-8890-6D4D-86FF-EA86419857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9" name="Group 72">
                <a:extLst>
                  <a:ext uri="{FF2B5EF4-FFF2-40B4-BE49-F238E27FC236}">
                    <a16:creationId xmlns:a16="http://schemas.microsoft.com/office/drawing/2014/main" id="{4ED0D0FF-6D48-044B-A4CD-DEE3EE153F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494" name="Rectangle 73">
                  <a:extLst>
                    <a:ext uri="{FF2B5EF4-FFF2-40B4-BE49-F238E27FC236}">
                      <a16:creationId xmlns:a16="http://schemas.microsoft.com/office/drawing/2014/main" id="{69588944-9806-234E-B479-4DCA85C2C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95" name="Rectangle 74">
                  <a:extLst>
                    <a:ext uri="{FF2B5EF4-FFF2-40B4-BE49-F238E27FC236}">
                      <a16:creationId xmlns:a16="http://schemas.microsoft.com/office/drawing/2014/main" id="{6A9EE954-18E5-AB4B-91A7-8763F6FC2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480" name="Group 75">
                <a:extLst>
                  <a:ext uri="{FF2B5EF4-FFF2-40B4-BE49-F238E27FC236}">
                    <a16:creationId xmlns:a16="http://schemas.microsoft.com/office/drawing/2014/main" id="{AE1585FE-E7DD-5148-A3DB-4D32837D61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481" name="Group 76">
                  <a:extLst>
                    <a:ext uri="{FF2B5EF4-FFF2-40B4-BE49-F238E27FC236}">
                      <a16:creationId xmlns:a16="http://schemas.microsoft.com/office/drawing/2014/main" id="{83987E26-41E7-554D-8F7B-6E3DBA2BC96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485" name="Group 77">
                    <a:extLst>
                      <a:ext uri="{FF2B5EF4-FFF2-40B4-BE49-F238E27FC236}">
                        <a16:creationId xmlns:a16="http://schemas.microsoft.com/office/drawing/2014/main" id="{4AA7B839-194B-D44E-B613-C09016B387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488" name="Group 78">
                      <a:extLst>
                        <a:ext uri="{FF2B5EF4-FFF2-40B4-BE49-F238E27FC236}">
                          <a16:creationId xmlns:a16="http://schemas.microsoft.com/office/drawing/2014/main" id="{F12403C6-60CE-4541-A6EA-F28A0FBCF2E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492" name="Rectangle 79">
                        <a:extLst>
                          <a:ext uri="{FF2B5EF4-FFF2-40B4-BE49-F238E27FC236}">
                            <a16:creationId xmlns:a16="http://schemas.microsoft.com/office/drawing/2014/main" id="{4B102F30-285E-0243-A491-E80C6A6488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93" name="Text Box 80">
                        <a:extLst>
                          <a:ext uri="{FF2B5EF4-FFF2-40B4-BE49-F238E27FC236}">
                            <a16:creationId xmlns:a16="http://schemas.microsoft.com/office/drawing/2014/main" id="{C27FFB91-9D35-9345-9E73-83C45819110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ＭＳ Ｐゴシック" panose="020B0600070205080204" pitchFamily="34" charset="-128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489" name="Group 81">
                      <a:extLst>
                        <a:ext uri="{FF2B5EF4-FFF2-40B4-BE49-F238E27FC236}">
                          <a16:creationId xmlns:a16="http://schemas.microsoft.com/office/drawing/2014/main" id="{980A2CF4-C81E-3145-91D1-132BC2EF1F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490" name="Rectangle 82">
                        <a:extLst>
                          <a:ext uri="{FF2B5EF4-FFF2-40B4-BE49-F238E27FC236}">
                            <a16:creationId xmlns:a16="http://schemas.microsoft.com/office/drawing/2014/main" id="{60B3778C-4AEE-4A40-A3AE-9E6780DD742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491" name="Rectangle 83">
                        <a:extLst>
                          <a:ext uri="{FF2B5EF4-FFF2-40B4-BE49-F238E27FC236}">
                            <a16:creationId xmlns:a16="http://schemas.microsoft.com/office/drawing/2014/main" id="{F2AB3533-6239-FB44-A5DF-EC7054B257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486" name="Rectangle 84">
                    <a:extLst>
                      <a:ext uri="{FF2B5EF4-FFF2-40B4-BE49-F238E27FC236}">
                        <a16:creationId xmlns:a16="http://schemas.microsoft.com/office/drawing/2014/main" id="{7871167B-C99A-9745-AB39-0CFE737D46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7" name="Rectangle 85">
                    <a:extLst>
                      <a:ext uri="{FF2B5EF4-FFF2-40B4-BE49-F238E27FC236}">
                        <a16:creationId xmlns:a16="http://schemas.microsoft.com/office/drawing/2014/main" id="{6FEE651A-2F5C-3D46-9A8A-7A8FA72C5A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82" name="Rectangle 86">
                  <a:extLst>
                    <a:ext uri="{FF2B5EF4-FFF2-40B4-BE49-F238E27FC236}">
                      <a16:creationId xmlns:a16="http://schemas.microsoft.com/office/drawing/2014/main" id="{436CE76C-250A-0048-AB3B-2E594180B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3" name="Rectangle 87">
                  <a:extLst>
                    <a:ext uri="{FF2B5EF4-FFF2-40B4-BE49-F238E27FC236}">
                      <a16:creationId xmlns:a16="http://schemas.microsoft.com/office/drawing/2014/main" id="{37087D94-A17E-2C49-B663-0E4892CD4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88">
                  <a:extLst>
                    <a:ext uri="{FF2B5EF4-FFF2-40B4-BE49-F238E27FC236}">
                      <a16:creationId xmlns:a16="http://schemas.microsoft.com/office/drawing/2014/main" id="{C9536EB0-5CE3-3B4B-A735-A853495CC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476" name="AutoShape 89">
              <a:extLst>
                <a:ext uri="{FF2B5EF4-FFF2-40B4-BE49-F238E27FC236}">
                  <a16:creationId xmlns:a16="http://schemas.microsoft.com/office/drawing/2014/main" id="{5ED99D5F-7031-CD4F-A23A-844A773D0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7" name="Group 90">
            <a:extLst>
              <a:ext uri="{FF2B5EF4-FFF2-40B4-BE49-F238E27FC236}">
                <a16:creationId xmlns:a16="http://schemas.microsoft.com/office/drawing/2014/main" id="{779CE125-3275-9D45-AB58-5C559926C4EB}"/>
              </a:ext>
            </a:extLst>
          </p:cNvPr>
          <p:cNvGrpSpPr>
            <a:grpSpLocks/>
          </p:cNvGrpSpPr>
          <p:nvPr/>
        </p:nvGrpSpPr>
        <p:grpSpPr bwMode="auto">
          <a:xfrm>
            <a:off x="1548437" y="3855255"/>
            <a:ext cx="1081088" cy="244475"/>
            <a:chOff x="504" y="3523"/>
            <a:chExt cx="681" cy="154"/>
          </a:xfrm>
        </p:grpSpPr>
        <p:grpSp>
          <p:nvGrpSpPr>
            <p:cNvPr id="508" name="Group 91">
              <a:extLst>
                <a:ext uri="{FF2B5EF4-FFF2-40B4-BE49-F238E27FC236}">
                  <a16:creationId xmlns:a16="http://schemas.microsoft.com/office/drawing/2014/main" id="{DE87A52E-0FB6-8C4A-AE94-4698D4D20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512" name="Group 92">
                <a:extLst>
                  <a:ext uri="{FF2B5EF4-FFF2-40B4-BE49-F238E27FC236}">
                    <a16:creationId xmlns:a16="http://schemas.microsoft.com/office/drawing/2014/main" id="{DA67C76C-E5B1-7342-BE34-D079762592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515" name="Group 93">
                  <a:extLst>
                    <a:ext uri="{FF2B5EF4-FFF2-40B4-BE49-F238E27FC236}">
                      <a16:creationId xmlns:a16="http://schemas.microsoft.com/office/drawing/2014/main" id="{7BE844F4-9393-7B40-95A7-50ED202A35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519" name="Rectangle 94">
                    <a:extLst>
                      <a:ext uri="{FF2B5EF4-FFF2-40B4-BE49-F238E27FC236}">
                        <a16:creationId xmlns:a16="http://schemas.microsoft.com/office/drawing/2014/main" id="{D55DDB2A-DD13-B64C-B0B8-6A3AF9F58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20" name="Text Box 95">
                    <a:extLst>
                      <a:ext uri="{FF2B5EF4-FFF2-40B4-BE49-F238E27FC236}">
                        <a16:creationId xmlns:a16="http://schemas.microsoft.com/office/drawing/2014/main" id="{2FA13326-D863-094B-BD45-FAFAC2DE263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516" name="Group 96">
                  <a:extLst>
                    <a:ext uri="{FF2B5EF4-FFF2-40B4-BE49-F238E27FC236}">
                      <a16:creationId xmlns:a16="http://schemas.microsoft.com/office/drawing/2014/main" id="{4E104FB9-53D7-7047-879F-52C4E2A1CA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17" name="Rectangle 97">
                    <a:extLst>
                      <a:ext uri="{FF2B5EF4-FFF2-40B4-BE49-F238E27FC236}">
                        <a16:creationId xmlns:a16="http://schemas.microsoft.com/office/drawing/2014/main" id="{3491CAE6-C0BF-2845-A8BE-CF59FB4E1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18" name="Rectangle 98">
                    <a:extLst>
                      <a:ext uri="{FF2B5EF4-FFF2-40B4-BE49-F238E27FC236}">
                        <a16:creationId xmlns:a16="http://schemas.microsoft.com/office/drawing/2014/main" id="{1BA65FFC-57F2-1940-B190-78ED97A36A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sp>
            <p:nvSpPr>
              <p:cNvPr id="513" name="Rectangle 99">
                <a:extLst>
                  <a:ext uri="{FF2B5EF4-FFF2-40B4-BE49-F238E27FC236}">
                    <a16:creationId xmlns:a16="http://schemas.microsoft.com/office/drawing/2014/main" id="{D2683417-4924-F844-B695-3C3D8E93C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4" name="Rectangle 100">
                <a:extLst>
                  <a:ext uri="{FF2B5EF4-FFF2-40B4-BE49-F238E27FC236}">
                    <a16:creationId xmlns:a16="http://schemas.microsoft.com/office/drawing/2014/main" id="{4D0D33D5-8C1B-2B41-87C1-4A592AD51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09" name="Rectangle 101">
              <a:extLst>
                <a:ext uri="{FF2B5EF4-FFF2-40B4-BE49-F238E27FC236}">
                  <a16:creationId xmlns:a16="http://schemas.microsoft.com/office/drawing/2014/main" id="{78D15BF2-6070-1F4C-86A1-0614C2EC3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0" name="Rectangle 102">
              <a:extLst>
                <a:ext uri="{FF2B5EF4-FFF2-40B4-BE49-F238E27FC236}">
                  <a16:creationId xmlns:a16="http://schemas.microsoft.com/office/drawing/2014/main" id="{FD86650F-D708-CD41-A5A3-676346E3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1" name="Rectangle 103">
              <a:extLst>
                <a:ext uri="{FF2B5EF4-FFF2-40B4-BE49-F238E27FC236}">
                  <a16:creationId xmlns:a16="http://schemas.microsoft.com/office/drawing/2014/main" id="{492FA68A-0828-A447-A66B-C4BDFA67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104">
            <a:extLst>
              <a:ext uri="{FF2B5EF4-FFF2-40B4-BE49-F238E27FC236}">
                <a16:creationId xmlns:a16="http://schemas.microsoft.com/office/drawing/2014/main" id="{DCCB5641-467D-4644-95C9-32A71707E80D}"/>
              </a:ext>
            </a:extLst>
          </p:cNvPr>
          <p:cNvGrpSpPr>
            <a:grpSpLocks/>
          </p:cNvGrpSpPr>
          <p:nvPr/>
        </p:nvGrpSpPr>
        <p:grpSpPr bwMode="auto">
          <a:xfrm>
            <a:off x="2375525" y="4547405"/>
            <a:ext cx="1316037" cy="1314450"/>
            <a:chOff x="931" y="1941"/>
            <a:chExt cx="829" cy="828"/>
          </a:xfrm>
        </p:grpSpPr>
        <p:sp>
          <p:nvSpPr>
            <p:cNvPr id="522" name="Freeform 105">
              <a:extLst>
                <a:ext uri="{FF2B5EF4-FFF2-40B4-BE49-F238E27FC236}">
                  <a16:creationId xmlns:a16="http://schemas.microsoft.com/office/drawing/2014/main" id="{7AA20FB3-1F67-9A47-8F16-ABCEFBFBC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1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51"/>
                <a:gd name="T19" fmla="*/ 0 h 801"/>
                <a:gd name="T20" fmla="*/ 551 w 551"/>
                <a:gd name="T21" fmla="*/ 801 h 8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4998"/>
                  </a:srgbClr>
                </a:gs>
                <a:gs pos="100000">
                  <a:srgbClr val="000099">
                    <a:alpha val="64998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23" name="Group 106">
              <a:extLst>
                <a:ext uri="{FF2B5EF4-FFF2-40B4-BE49-F238E27FC236}">
                  <a16:creationId xmlns:a16="http://schemas.microsoft.com/office/drawing/2014/main" id="{D87A412F-CAAD-A14A-A57B-6BD2A6D6C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524" name="Rectangle 107">
                <a:extLst>
                  <a:ext uri="{FF2B5EF4-FFF2-40B4-BE49-F238E27FC236}">
                    <a16:creationId xmlns:a16="http://schemas.microsoft.com/office/drawing/2014/main" id="{303F62B8-B24E-FD48-9E39-6434CCE88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5" name="Text Box 108">
                <a:extLst>
                  <a:ext uri="{FF2B5EF4-FFF2-40B4-BE49-F238E27FC236}">
                    <a16:creationId xmlns:a16="http://schemas.microsoft.com/office/drawing/2014/main" id="{46FF09C4-D1E5-BE40-9DD5-C470003A82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Phy</a:t>
                </a:r>
              </a:p>
            </p:txBody>
          </p:sp>
          <p:sp>
            <p:nvSpPr>
              <p:cNvPr id="526" name="Line 109">
                <a:extLst>
                  <a:ext uri="{FF2B5EF4-FFF2-40B4-BE49-F238E27FC236}">
                    <a16:creationId xmlns:a16="http://schemas.microsoft.com/office/drawing/2014/main" id="{91D8B561-6767-104C-98C3-B69C3B8CF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7" name="Line 110">
                <a:extLst>
                  <a:ext uri="{FF2B5EF4-FFF2-40B4-BE49-F238E27FC236}">
                    <a16:creationId xmlns:a16="http://schemas.microsoft.com/office/drawing/2014/main" id="{704906A5-7D3F-2E4C-B902-283BDB121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8" name="Line 111">
                <a:extLst>
                  <a:ext uri="{FF2B5EF4-FFF2-40B4-BE49-F238E27FC236}">
                    <a16:creationId xmlns:a16="http://schemas.microsoft.com/office/drawing/2014/main" id="{1517BF50-B417-1E40-800E-FBE526501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9" name="Line 112">
                <a:extLst>
                  <a:ext uri="{FF2B5EF4-FFF2-40B4-BE49-F238E27FC236}">
                    <a16:creationId xmlns:a16="http://schemas.microsoft.com/office/drawing/2014/main" id="{E18E4496-B2D7-C943-A380-7C6366A21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530" name="Group 113">
            <a:extLst>
              <a:ext uri="{FF2B5EF4-FFF2-40B4-BE49-F238E27FC236}">
                <a16:creationId xmlns:a16="http://schemas.microsoft.com/office/drawing/2014/main" id="{5484A2F7-3977-924F-9EB6-B0FEE950D721}"/>
              </a:ext>
            </a:extLst>
          </p:cNvPr>
          <p:cNvGrpSpPr>
            <a:grpSpLocks/>
          </p:cNvGrpSpPr>
          <p:nvPr/>
        </p:nvGrpSpPr>
        <p:grpSpPr bwMode="auto">
          <a:xfrm>
            <a:off x="1237287" y="4447392"/>
            <a:ext cx="1081088" cy="1217613"/>
            <a:chOff x="1404" y="3105"/>
            <a:chExt cx="681" cy="767"/>
          </a:xfrm>
        </p:grpSpPr>
        <p:grpSp>
          <p:nvGrpSpPr>
            <p:cNvPr id="531" name="Group 114">
              <a:extLst>
                <a:ext uri="{FF2B5EF4-FFF2-40B4-BE49-F238E27FC236}">
                  <a16:creationId xmlns:a16="http://schemas.microsoft.com/office/drawing/2014/main" id="{4ED9BB0C-BBE3-634A-9425-253829BD9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536" name="Group 115">
                <a:extLst>
                  <a:ext uri="{FF2B5EF4-FFF2-40B4-BE49-F238E27FC236}">
                    <a16:creationId xmlns:a16="http://schemas.microsoft.com/office/drawing/2014/main" id="{F5CBCFC8-387D-7141-B939-8693084887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561" name="Group 116">
                  <a:extLst>
                    <a:ext uri="{FF2B5EF4-FFF2-40B4-BE49-F238E27FC236}">
                      <a16:creationId xmlns:a16="http://schemas.microsoft.com/office/drawing/2014/main" id="{CA5A2866-1D47-D54F-B3FA-9F0B4E1F66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564" name="Rectangle 117">
                    <a:extLst>
                      <a:ext uri="{FF2B5EF4-FFF2-40B4-BE49-F238E27FC236}">
                        <a16:creationId xmlns:a16="http://schemas.microsoft.com/office/drawing/2014/main" id="{A1798794-C1E3-6A41-9D81-8ADFCAF3F1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65" name="Text Box 118">
                    <a:extLst>
                      <a:ext uri="{FF2B5EF4-FFF2-40B4-BE49-F238E27FC236}">
                        <a16:creationId xmlns:a16="http://schemas.microsoft.com/office/drawing/2014/main" id="{18E358E2-2F94-B541-9CDB-1B441167217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562" name="Rectangle 119">
                  <a:extLst>
                    <a:ext uri="{FF2B5EF4-FFF2-40B4-BE49-F238E27FC236}">
                      <a16:creationId xmlns:a16="http://schemas.microsoft.com/office/drawing/2014/main" id="{60E92D74-1C0E-6D4E-86F9-529F6B4951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Rectangle 120">
                  <a:extLst>
                    <a:ext uri="{FF2B5EF4-FFF2-40B4-BE49-F238E27FC236}">
                      <a16:creationId xmlns:a16="http://schemas.microsoft.com/office/drawing/2014/main" id="{B5A2B52B-B3F7-9A4A-8B7C-E471FA830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37" name="Group 121">
                <a:extLst>
                  <a:ext uri="{FF2B5EF4-FFF2-40B4-BE49-F238E27FC236}">
                    <a16:creationId xmlns:a16="http://schemas.microsoft.com/office/drawing/2014/main" id="{035DB159-9BF7-404E-8E6C-6F9ACC8B7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555" name="Group 122">
                  <a:extLst>
                    <a:ext uri="{FF2B5EF4-FFF2-40B4-BE49-F238E27FC236}">
                      <a16:creationId xmlns:a16="http://schemas.microsoft.com/office/drawing/2014/main" id="{3A1FFB78-1B84-BC4B-809E-B98424137E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559" name="Rectangle 123">
                    <a:extLst>
                      <a:ext uri="{FF2B5EF4-FFF2-40B4-BE49-F238E27FC236}">
                        <a16:creationId xmlns:a16="http://schemas.microsoft.com/office/drawing/2014/main" id="{9F352C53-BF43-BF4C-9D1F-B1BE99D920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60" name="Text Box 124">
                    <a:extLst>
                      <a:ext uri="{FF2B5EF4-FFF2-40B4-BE49-F238E27FC236}">
                        <a16:creationId xmlns:a16="http://schemas.microsoft.com/office/drawing/2014/main" id="{B38F1528-1BB7-0B43-9C6C-DC547A522E2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556" name="Group 125">
                  <a:extLst>
                    <a:ext uri="{FF2B5EF4-FFF2-40B4-BE49-F238E27FC236}">
                      <a16:creationId xmlns:a16="http://schemas.microsoft.com/office/drawing/2014/main" id="{31A55DB0-04AA-8349-8D23-49271CD256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57" name="Rectangle 126">
                    <a:extLst>
                      <a:ext uri="{FF2B5EF4-FFF2-40B4-BE49-F238E27FC236}">
                        <a16:creationId xmlns:a16="http://schemas.microsoft.com/office/drawing/2014/main" id="{94390F34-7CEE-7A49-84C0-E48FD2A2A0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58" name="Rectangle 127">
                    <a:extLst>
                      <a:ext uri="{FF2B5EF4-FFF2-40B4-BE49-F238E27FC236}">
                        <a16:creationId xmlns:a16="http://schemas.microsoft.com/office/drawing/2014/main" id="{538A2EF0-79E8-CD40-8370-B28254A09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38" name="Group 128">
                <a:extLst>
                  <a:ext uri="{FF2B5EF4-FFF2-40B4-BE49-F238E27FC236}">
                    <a16:creationId xmlns:a16="http://schemas.microsoft.com/office/drawing/2014/main" id="{E979D308-81B4-B349-A72C-F91E666703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553" name="Rectangle 129">
                  <a:extLst>
                    <a:ext uri="{FF2B5EF4-FFF2-40B4-BE49-F238E27FC236}">
                      <a16:creationId xmlns:a16="http://schemas.microsoft.com/office/drawing/2014/main" id="{03290AA5-3D74-9142-8A86-FB7F133A6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4" name="Rectangle 130">
                  <a:extLst>
                    <a:ext uri="{FF2B5EF4-FFF2-40B4-BE49-F238E27FC236}">
                      <a16:creationId xmlns:a16="http://schemas.microsoft.com/office/drawing/2014/main" id="{83A16793-5237-0343-B0E2-17EDC0BC8A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539" name="Group 131">
                <a:extLst>
                  <a:ext uri="{FF2B5EF4-FFF2-40B4-BE49-F238E27FC236}">
                    <a16:creationId xmlns:a16="http://schemas.microsoft.com/office/drawing/2014/main" id="{8C5CE498-6C00-1A47-A13B-047B76B731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540" name="Group 132">
                  <a:extLst>
                    <a:ext uri="{FF2B5EF4-FFF2-40B4-BE49-F238E27FC236}">
                      <a16:creationId xmlns:a16="http://schemas.microsoft.com/office/drawing/2014/main" id="{23F62EBA-E6FB-0649-93C1-969E5CB760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544" name="Group 133">
                    <a:extLst>
                      <a:ext uri="{FF2B5EF4-FFF2-40B4-BE49-F238E27FC236}">
                        <a16:creationId xmlns:a16="http://schemas.microsoft.com/office/drawing/2014/main" id="{4EA75669-10CD-3341-B63D-39C3D42157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547" name="Group 134">
                      <a:extLst>
                        <a:ext uri="{FF2B5EF4-FFF2-40B4-BE49-F238E27FC236}">
                          <a16:creationId xmlns:a16="http://schemas.microsoft.com/office/drawing/2014/main" id="{3DB8D785-CA4C-4F45-BC85-C0F2E04386B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551" name="Rectangle 135">
                        <a:extLst>
                          <a:ext uri="{FF2B5EF4-FFF2-40B4-BE49-F238E27FC236}">
                            <a16:creationId xmlns:a16="http://schemas.microsoft.com/office/drawing/2014/main" id="{73BF9FED-27A2-D749-A9D4-97C2F2137C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552" name="Text Box 136">
                        <a:extLst>
                          <a:ext uri="{FF2B5EF4-FFF2-40B4-BE49-F238E27FC236}">
                            <a16:creationId xmlns:a16="http://schemas.microsoft.com/office/drawing/2014/main" id="{E27DFA6B-3DCF-5E41-804E-1E89D6FAC5B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ＭＳ Ｐゴシック" panose="020B0600070205080204" pitchFamily="34" charset="-128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548" name="Group 137">
                      <a:extLst>
                        <a:ext uri="{FF2B5EF4-FFF2-40B4-BE49-F238E27FC236}">
                          <a16:creationId xmlns:a16="http://schemas.microsoft.com/office/drawing/2014/main" id="{FE60BC03-5895-2849-A9B5-3A91D2E61F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549" name="Rectangle 138">
                        <a:extLst>
                          <a:ext uri="{FF2B5EF4-FFF2-40B4-BE49-F238E27FC236}">
                            <a16:creationId xmlns:a16="http://schemas.microsoft.com/office/drawing/2014/main" id="{1CC6F6E7-056B-BE49-9EDE-9E4820DFF9C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550" name="Rectangle 139">
                        <a:extLst>
                          <a:ext uri="{FF2B5EF4-FFF2-40B4-BE49-F238E27FC236}">
                            <a16:creationId xmlns:a16="http://schemas.microsoft.com/office/drawing/2014/main" id="{B2370641-92E5-B14E-A98F-A1929AC4C3D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545" name="Rectangle 140">
                    <a:extLst>
                      <a:ext uri="{FF2B5EF4-FFF2-40B4-BE49-F238E27FC236}">
                        <a16:creationId xmlns:a16="http://schemas.microsoft.com/office/drawing/2014/main" id="{951CE1B5-0E7C-F545-B1CE-3FD9A3AC94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546" name="Rectangle 141">
                    <a:extLst>
                      <a:ext uri="{FF2B5EF4-FFF2-40B4-BE49-F238E27FC236}">
                        <a16:creationId xmlns:a16="http://schemas.microsoft.com/office/drawing/2014/main" id="{EBF50DB3-3EEA-3744-B3C7-26A8B5DAB3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541" name="Rectangle 142">
                  <a:extLst>
                    <a:ext uri="{FF2B5EF4-FFF2-40B4-BE49-F238E27FC236}">
                      <a16:creationId xmlns:a16="http://schemas.microsoft.com/office/drawing/2014/main" id="{11872743-8187-794A-A4CC-C207808DE1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2" name="Rectangle 143">
                  <a:extLst>
                    <a:ext uri="{FF2B5EF4-FFF2-40B4-BE49-F238E27FC236}">
                      <a16:creationId xmlns:a16="http://schemas.microsoft.com/office/drawing/2014/main" id="{90686308-79B3-A741-A38F-0A9A27CC5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3" name="Rectangle 144">
                  <a:extLst>
                    <a:ext uri="{FF2B5EF4-FFF2-40B4-BE49-F238E27FC236}">
                      <a16:creationId xmlns:a16="http://schemas.microsoft.com/office/drawing/2014/main" id="{94336876-4C09-4F47-8836-78A0B6D3F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32" name="AutoShape 145">
              <a:extLst>
                <a:ext uri="{FF2B5EF4-FFF2-40B4-BE49-F238E27FC236}">
                  <a16:creationId xmlns:a16="http://schemas.microsoft.com/office/drawing/2014/main" id="{0E9EC902-9ADE-1B41-89CD-08F40DDC5C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33" name="Group 146">
              <a:extLst>
                <a:ext uri="{FF2B5EF4-FFF2-40B4-BE49-F238E27FC236}">
                  <a16:creationId xmlns:a16="http://schemas.microsoft.com/office/drawing/2014/main" id="{26A646AA-2BA0-7E43-9602-AD9BD44C7E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534" name="Rectangle 147">
                <a:extLst>
                  <a:ext uri="{FF2B5EF4-FFF2-40B4-BE49-F238E27FC236}">
                    <a16:creationId xmlns:a16="http://schemas.microsoft.com/office/drawing/2014/main" id="{07E25020-7B37-A04F-BC9F-CC664C1E3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5" name="Text Box 148">
                <a:extLst>
                  <a:ext uri="{FF2B5EF4-FFF2-40B4-BE49-F238E27FC236}">
                    <a16:creationId xmlns:a16="http://schemas.microsoft.com/office/drawing/2014/main" id="{B71D74B2-5C0B-684C-9277-C20B9E2C86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</p:txBody>
          </p:sp>
        </p:grpSp>
      </p:grpSp>
      <p:grpSp>
        <p:nvGrpSpPr>
          <p:cNvPr id="566" name="Group 149">
            <a:extLst>
              <a:ext uri="{FF2B5EF4-FFF2-40B4-BE49-F238E27FC236}">
                <a16:creationId xmlns:a16="http://schemas.microsoft.com/office/drawing/2014/main" id="{2E81670D-D7D0-154D-B0F0-B1DC32F51443}"/>
              </a:ext>
            </a:extLst>
          </p:cNvPr>
          <p:cNvGrpSpPr>
            <a:grpSpLocks/>
          </p:cNvGrpSpPr>
          <p:nvPr/>
        </p:nvGrpSpPr>
        <p:grpSpPr bwMode="auto">
          <a:xfrm>
            <a:off x="1700837" y="4644242"/>
            <a:ext cx="544513" cy="244475"/>
            <a:chOff x="844" y="3337"/>
            <a:chExt cx="343" cy="154"/>
          </a:xfrm>
        </p:grpSpPr>
        <p:sp>
          <p:nvSpPr>
            <p:cNvPr id="567" name="Rectangle 150">
              <a:extLst>
                <a:ext uri="{FF2B5EF4-FFF2-40B4-BE49-F238E27FC236}">
                  <a16:creationId xmlns:a16="http://schemas.microsoft.com/office/drawing/2014/main" id="{33380EC7-93CD-4144-9F2C-0AA18AC68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8" name="Text Box 151">
              <a:extLst>
                <a:ext uri="{FF2B5EF4-FFF2-40B4-BE49-F238E27FC236}">
                  <a16:creationId xmlns:a16="http://schemas.microsoft.com/office/drawing/2014/main" id="{13B09AE2-5621-164B-9E6B-3A5B813C5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</a:t>
              </a:r>
            </a:p>
          </p:txBody>
        </p:sp>
      </p:grpSp>
      <p:grpSp>
        <p:nvGrpSpPr>
          <p:cNvPr id="405" name="Group 201">
            <a:extLst>
              <a:ext uri="{FF2B5EF4-FFF2-40B4-BE49-F238E27FC236}">
                <a16:creationId xmlns:a16="http://schemas.microsoft.com/office/drawing/2014/main" id="{FF87DDB3-D188-D547-94FA-34A4BD6E75FA}"/>
              </a:ext>
            </a:extLst>
          </p:cNvPr>
          <p:cNvGrpSpPr>
            <a:grpSpLocks/>
          </p:cNvGrpSpPr>
          <p:nvPr/>
        </p:nvGrpSpPr>
        <p:grpSpPr bwMode="auto">
          <a:xfrm>
            <a:off x="3604250" y="4641067"/>
            <a:ext cx="423862" cy="647700"/>
            <a:chOff x="4140" y="429"/>
            <a:chExt cx="1425" cy="2396"/>
          </a:xfrm>
        </p:grpSpPr>
        <p:sp>
          <p:nvSpPr>
            <p:cNvPr id="406" name="Freeform 202">
              <a:extLst>
                <a:ext uri="{FF2B5EF4-FFF2-40B4-BE49-F238E27FC236}">
                  <a16:creationId xmlns:a16="http://schemas.microsoft.com/office/drawing/2014/main" id="{5A116C24-FD0D-524C-BD54-B4D1A0320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7" name="Rectangle 203">
              <a:extLst>
                <a:ext uri="{FF2B5EF4-FFF2-40B4-BE49-F238E27FC236}">
                  <a16:creationId xmlns:a16="http://schemas.microsoft.com/office/drawing/2014/main" id="{22E9C8DE-01FD-FB4C-AD1A-AD1033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Freeform 204">
              <a:extLst>
                <a:ext uri="{FF2B5EF4-FFF2-40B4-BE49-F238E27FC236}">
                  <a16:creationId xmlns:a16="http://schemas.microsoft.com/office/drawing/2014/main" id="{38BFE3EF-3D4D-7745-9107-327DDE884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05">
              <a:extLst>
                <a:ext uri="{FF2B5EF4-FFF2-40B4-BE49-F238E27FC236}">
                  <a16:creationId xmlns:a16="http://schemas.microsoft.com/office/drawing/2014/main" id="{C815899E-2C99-B94F-8093-F7DF2F77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206">
              <a:extLst>
                <a:ext uri="{FF2B5EF4-FFF2-40B4-BE49-F238E27FC236}">
                  <a16:creationId xmlns:a16="http://schemas.microsoft.com/office/drawing/2014/main" id="{12F4A1ED-74F2-2743-B6CB-84BB0A70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1" name="Group 207">
              <a:extLst>
                <a:ext uri="{FF2B5EF4-FFF2-40B4-BE49-F238E27FC236}">
                  <a16:creationId xmlns:a16="http://schemas.microsoft.com/office/drawing/2014/main" id="{87817073-3B24-5C4E-9EC6-D17AB590D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6" name="AutoShape 208">
                <a:extLst>
                  <a:ext uri="{FF2B5EF4-FFF2-40B4-BE49-F238E27FC236}">
                    <a16:creationId xmlns:a16="http://schemas.microsoft.com/office/drawing/2014/main" id="{47D7B5F5-F21D-AA47-969B-32D82A486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6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7" name="AutoShape 209">
                <a:extLst>
                  <a:ext uri="{FF2B5EF4-FFF2-40B4-BE49-F238E27FC236}">
                    <a16:creationId xmlns:a16="http://schemas.microsoft.com/office/drawing/2014/main" id="{C5BFB547-41DA-CE47-8F2A-07B32691D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7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12" name="Rectangle 210">
              <a:extLst>
                <a:ext uri="{FF2B5EF4-FFF2-40B4-BE49-F238E27FC236}">
                  <a16:creationId xmlns:a16="http://schemas.microsoft.com/office/drawing/2014/main" id="{F7426E26-DFD3-4E49-A4AB-E7D92EADE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6"/>
              <a:ext cx="592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3" name="Group 211">
              <a:extLst>
                <a:ext uri="{FF2B5EF4-FFF2-40B4-BE49-F238E27FC236}">
                  <a16:creationId xmlns:a16="http://schemas.microsoft.com/office/drawing/2014/main" id="{1E5DE22A-3A7E-E34D-BC09-C6D79D5E82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4" name="AutoShape 212">
                <a:extLst>
                  <a:ext uri="{FF2B5EF4-FFF2-40B4-BE49-F238E27FC236}">
                    <a16:creationId xmlns:a16="http://schemas.microsoft.com/office/drawing/2014/main" id="{F3350D83-A37B-654F-BC15-3B64D5E4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5" name="AutoShape 213">
                <a:extLst>
                  <a:ext uri="{FF2B5EF4-FFF2-40B4-BE49-F238E27FC236}">
                    <a16:creationId xmlns:a16="http://schemas.microsoft.com/office/drawing/2014/main" id="{B18B4670-EA2C-C040-B7C7-DF1C5CD3B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14" name="Rectangle 214">
              <a:extLst>
                <a:ext uri="{FF2B5EF4-FFF2-40B4-BE49-F238E27FC236}">
                  <a16:creationId xmlns:a16="http://schemas.microsoft.com/office/drawing/2014/main" id="{608AB031-42A8-7844-91D7-E121D7AFB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Rectangle 215">
              <a:extLst>
                <a:ext uri="{FF2B5EF4-FFF2-40B4-BE49-F238E27FC236}">
                  <a16:creationId xmlns:a16="http://schemas.microsoft.com/office/drawing/2014/main" id="{BB30CE18-AA62-5D4F-9504-F379EC628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6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6" name="Group 216">
              <a:extLst>
                <a:ext uri="{FF2B5EF4-FFF2-40B4-BE49-F238E27FC236}">
                  <a16:creationId xmlns:a16="http://schemas.microsoft.com/office/drawing/2014/main" id="{F273493D-769A-6A47-81D6-CFE42FCED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2" name="AutoShape 217">
                <a:extLst>
                  <a:ext uri="{FF2B5EF4-FFF2-40B4-BE49-F238E27FC236}">
                    <a16:creationId xmlns:a16="http://schemas.microsoft.com/office/drawing/2014/main" id="{50233E91-DB46-0440-A9F4-7856CC600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3" name="AutoShape 218">
                <a:extLst>
                  <a:ext uri="{FF2B5EF4-FFF2-40B4-BE49-F238E27FC236}">
                    <a16:creationId xmlns:a16="http://schemas.microsoft.com/office/drawing/2014/main" id="{E318885A-C7D9-0040-AB6B-C8AFA11C9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4"/>
                <a:ext cx="69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17" name="Freeform 219">
              <a:extLst>
                <a:ext uri="{FF2B5EF4-FFF2-40B4-BE49-F238E27FC236}">
                  <a16:creationId xmlns:a16="http://schemas.microsoft.com/office/drawing/2014/main" id="{4FB59E0D-1C06-5A47-9E38-435DD5616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8" name="Group 220">
              <a:extLst>
                <a:ext uri="{FF2B5EF4-FFF2-40B4-BE49-F238E27FC236}">
                  <a16:creationId xmlns:a16="http://schemas.microsoft.com/office/drawing/2014/main" id="{2D81EDBC-2244-EE47-B91B-6015B8F4A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0" name="AutoShape 221">
                <a:extLst>
                  <a:ext uri="{FF2B5EF4-FFF2-40B4-BE49-F238E27FC236}">
                    <a16:creationId xmlns:a16="http://schemas.microsoft.com/office/drawing/2014/main" id="{8841436C-D828-444B-9F87-A00B9F6BF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4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1" name="AutoShape 222">
                <a:extLst>
                  <a:ext uri="{FF2B5EF4-FFF2-40B4-BE49-F238E27FC236}">
                    <a16:creationId xmlns:a16="http://schemas.microsoft.com/office/drawing/2014/main" id="{4B8D74A3-40FD-5B4C-A02E-D4E8386CF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19" name="Rectangle 223">
              <a:extLst>
                <a:ext uri="{FF2B5EF4-FFF2-40B4-BE49-F238E27FC236}">
                  <a16:creationId xmlns:a16="http://schemas.microsoft.com/office/drawing/2014/main" id="{50AB4F2E-AE72-8D4C-AA1F-7AD8290C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Freeform 224">
              <a:extLst>
                <a:ext uri="{FF2B5EF4-FFF2-40B4-BE49-F238E27FC236}">
                  <a16:creationId xmlns:a16="http://schemas.microsoft.com/office/drawing/2014/main" id="{4C094492-66FF-D74F-96E3-417905EB7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Freeform 225">
              <a:extLst>
                <a:ext uri="{FF2B5EF4-FFF2-40B4-BE49-F238E27FC236}">
                  <a16:creationId xmlns:a16="http://schemas.microsoft.com/office/drawing/2014/main" id="{4EF43682-719C-EC42-A8EC-9D770708A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2" name="Oval 226">
              <a:extLst>
                <a:ext uri="{FF2B5EF4-FFF2-40B4-BE49-F238E27FC236}">
                  <a16:creationId xmlns:a16="http://schemas.microsoft.com/office/drawing/2014/main" id="{5D1293CA-EFE7-1F4C-9252-D49ECE8A5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3" name="Freeform 227">
              <a:extLst>
                <a:ext uri="{FF2B5EF4-FFF2-40B4-BE49-F238E27FC236}">
                  <a16:creationId xmlns:a16="http://schemas.microsoft.com/office/drawing/2014/main" id="{2DCDE886-6014-7445-882A-8A5AF2C0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4" name="AutoShape 228">
              <a:extLst>
                <a:ext uri="{FF2B5EF4-FFF2-40B4-BE49-F238E27FC236}">
                  <a16:creationId xmlns:a16="http://schemas.microsoft.com/office/drawing/2014/main" id="{CBAB532C-E94C-CE4D-93FA-6D66F82A1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5" name="AutoShape 229">
              <a:extLst>
                <a:ext uri="{FF2B5EF4-FFF2-40B4-BE49-F238E27FC236}">
                  <a16:creationId xmlns:a16="http://schemas.microsoft.com/office/drawing/2014/main" id="{F79D5F24-40D8-2B4D-80F5-FF46C39FC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3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6" name="Oval 230">
              <a:extLst>
                <a:ext uri="{FF2B5EF4-FFF2-40B4-BE49-F238E27FC236}">
                  <a16:creationId xmlns:a16="http://schemas.microsoft.com/office/drawing/2014/main" id="{50CC80E8-B2F6-E349-9AF6-BAEE0DA6E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5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7" name="Oval 231">
              <a:extLst>
                <a:ext uri="{FF2B5EF4-FFF2-40B4-BE49-F238E27FC236}">
                  <a16:creationId xmlns:a16="http://schemas.microsoft.com/office/drawing/2014/main" id="{3FC2A69B-7EC0-AC4A-8189-689B3A4F8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5"/>
              <a:ext cx="160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Oval 232">
              <a:extLst>
                <a:ext uri="{FF2B5EF4-FFF2-40B4-BE49-F238E27FC236}">
                  <a16:creationId xmlns:a16="http://schemas.microsoft.com/office/drawing/2014/main" id="{B7A2AA25-3067-2248-9695-C58263FCF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79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33">
              <a:extLst>
                <a:ext uri="{FF2B5EF4-FFF2-40B4-BE49-F238E27FC236}">
                  <a16:creationId xmlns:a16="http://schemas.microsoft.com/office/drawing/2014/main" id="{318AE34C-E894-394D-B1EF-52897C0B6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07A81F-B3D6-98F3-B893-086C6A841639}"/>
              </a:ext>
            </a:extLst>
          </p:cNvPr>
          <p:cNvSpPr txBox="1"/>
          <p:nvPr/>
        </p:nvSpPr>
        <p:spPr>
          <a:xfrm>
            <a:off x="767007" y="1427285"/>
            <a:ext cx="4718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DHCP is an </a:t>
            </a:r>
            <a:r>
              <a:rPr lang="en-US" sz="2400" i="1" dirty="0">
                <a:solidFill>
                  <a:srgbClr val="C00000"/>
                </a:solidFill>
              </a:rPr>
              <a:t>application layer </a:t>
            </a:r>
            <a:r>
              <a:rPr lang="en-US" sz="2400" dirty="0"/>
              <a:t>protocol, running on top of UDP/IP</a:t>
            </a:r>
          </a:p>
        </p:txBody>
      </p:sp>
    </p:spTree>
    <p:extLst>
      <p:ext uri="{BB962C8B-B14F-4D97-AF65-F5344CB8AC3E}">
        <p14:creationId xmlns:p14="http://schemas.microsoft.com/office/powerpoint/2010/main" val="120550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3 -0.00046 L 0.22605 -0.00139 L 0.09076 0.25787 L -0.02708 0.25625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build="p"/>
      <p:bldP spid="386" grpId="0"/>
      <p:bldP spid="387" grpId="0"/>
      <p:bldP spid="38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Freeform 3">
            <a:extLst>
              <a:ext uri="{FF2B5EF4-FFF2-40B4-BE49-F238E27FC236}">
                <a16:creationId xmlns:a16="http://schemas.microsoft.com/office/drawing/2014/main" id="{42214F0C-3946-2842-9FE2-86D791CF7CDE}"/>
              </a:ext>
            </a:extLst>
          </p:cNvPr>
          <p:cNvSpPr>
            <a:spLocks/>
          </p:cNvSpPr>
          <p:nvPr/>
        </p:nvSpPr>
        <p:spPr bwMode="auto">
          <a:xfrm>
            <a:off x="1670675" y="2771901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5" name="Group 1494">
            <a:extLst>
              <a:ext uri="{FF2B5EF4-FFF2-40B4-BE49-F238E27FC236}">
                <a16:creationId xmlns:a16="http://schemas.microsoft.com/office/drawing/2014/main" id="{90E651B2-5767-254D-BFFF-F98A2DA290D7}"/>
              </a:ext>
            </a:extLst>
          </p:cNvPr>
          <p:cNvGrpSpPr/>
          <p:nvPr/>
        </p:nvGrpSpPr>
        <p:grpSpPr>
          <a:xfrm>
            <a:off x="4086452" y="3893522"/>
            <a:ext cx="918415" cy="390629"/>
            <a:chOff x="3668110" y="2448910"/>
            <a:chExt cx="3794234" cy="2165130"/>
          </a:xfrm>
        </p:grpSpPr>
        <p:sp>
          <p:nvSpPr>
            <p:cNvPr id="1496" name="Rectangle 1495">
              <a:extLst>
                <a:ext uri="{FF2B5EF4-FFF2-40B4-BE49-F238E27FC236}">
                  <a16:creationId xmlns:a16="http://schemas.microsoft.com/office/drawing/2014/main" id="{D9809221-7CE0-8046-8E91-B6753569FB97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9DC472C6-9721-C642-93DD-6200DE2D95B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98" name="Group 1497">
              <a:extLst>
                <a:ext uri="{FF2B5EF4-FFF2-40B4-BE49-F238E27FC236}">
                  <a16:creationId xmlns:a16="http://schemas.microsoft.com/office/drawing/2014/main" id="{52AE91E4-7763-A049-AFCC-EB7B96F0955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99" name="Freeform 1498">
                <a:extLst>
                  <a:ext uri="{FF2B5EF4-FFF2-40B4-BE49-F238E27FC236}">
                    <a16:creationId xmlns:a16="http://schemas.microsoft.com/office/drawing/2014/main" id="{A273E984-8C3A-0740-82A8-2E2599CD38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0" name="Freeform 1499">
                <a:extLst>
                  <a:ext uri="{FF2B5EF4-FFF2-40B4-BE49-F238E27FC236}">
                    <a16:creationId xmlns:a16="http://schemas.microsoft.com/office/drawing/2014/main" id="{7EA2290B-2BC3-5547-860F-F85A175C858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1" name="Freeform 1500">
                <a:extLst>
                  <a:ext uri="{FF2B5EF4-FFF2-40B4-BE49-F238E27FC236}">
                    <a16:creationId xmlns:a16="http://schemas.microsoft.com/office/drawing/2014/main" id="{03CB962D-CD9C-CF49-8299-D8B735987FF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2" name="Freeform 1501">
                <a:extLst>
                  <a:ext uri="{FF2B5EF4-FFF2-40B4-BE49-F238E27FC236}">
                    <a16:creationId xmlns:a16="http://schemas.microsoft.com/office/drawing/2014/main" id="{F22BB5F1-324C-684A-BA10-14C9DC6D152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03" name="Group 1502">
            <a:extLst>
              <a:ext uri="{FF2B5EF4-FFF2-40B4-BE49-F238E27FC236}">
                <a16:creationId xmlns:a16="http://schemas.microsoft.com/office/drawing/2014/main" id="{C77F0771-5BFA-4F46-B018-EA1196B5BD33}"/>
              </a:ext>
            </a:extLst>
          </p:cNvPr>
          <p:cNvGrpSpPr/>
          <p:nvPr/>
        </p:nvGrpSpPr>
        <p:grpSpPr>
          <a:xfrm>
            <a:off x="3575455" y="4844291"/>
            <a:ext cx="1040553" cy="431082"/>
            <a:chOff x="7493876" y="2774731"/>
            <a:chExt cx="1481958" cy="894622"/>
          </a:xfrm>
        </p:grpSpPr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DC02F35E-586D-4D43-9F82-AA3C523EF1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05" name="Oval 1504">
              <a:extLst>
                <a:ext uri="{FF2B5EF4-FFF2-40B4-BE49-F238E27FC236}">
                  <a16:creationId xmlns:a16="http://schemas.microsoft.com/office/drawing/2014/main" id="{FC2CB17F-DB64-1D42-8E09-1FB27CCC86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06" name="Group 1505">
              <a:extLst>
                <a:ext uri="{FF2B5EF4-FFF2-40B4-BE49-F238E27FC236}">
                  <a16:creationId xmlns:a16="http://schemas.microsoft.com/office/drawing/2014/main" id="{C4991A85-0B3F-E04D-B5FE-9ED876C292C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07" name="Freeform 1506">
                <a:extLst>
                  <a:ext uri="{FF2B5EF4-FFF2-40B4-BE49-F238E27FC236}">
                    <a16:creationId xmlns:a16="http://schemas.microsoft.com/office/drawing/2014/main" id="{D2147E93-7F10-5E4E-82A7-CD68E9613A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8" name="Freeform 1507">
                <a:extLst>
                  <a:ext uri="{FF2B5EF4-FFF2-40B4-BE49-F238E27FC236}">
                    <a16:creationId xmlns:a16="http://schemas.microsoft.com/office/drawing/2014/main" id="{0E82B1F7-64A2-4B47-8098-6B78F006CB6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9" name="Freeform 1508">
                <a:extLst>
                  <a:ext uri="{FF2B5EF4-FFF2-40B4-BE49-F238E27FC236}">
                    <a16:creationId xmlns:a16="http://schemas.microsoft.com/office/drawing/2014/main" id="{2DAD4026-07D9-B348-8472-FAF792A031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0" name="Freeform 1509">
                <a:extLst>
                  <a:ext uri="{FF2B5EF4-FFF2-40B4-BE49-F238E27FC236}">
                    <a16:creationId xmlns:a16="http://schemas.microsoft.com/office/drawing/2014/main" id="{97502A9C-2CE0-384A-BFF7-5DC0740BEC8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DHCP: Workflow</a:t>
            </a:r>
          </a:p>
        </p:txBody>
      </p:sp>
      <p:sp>
        <p:nvSpPr>
          <p:cNvPr id="1301" name="Rectangle 3">
            <a:extLst>
              <a:ext uri="{FF2B5EF4-FFF2-40B4-BE49-F238E27FC236}">
                <a16:creationId xmlns:a16="http://schemas.microsoft.com/office/drawing/2014/main" id="{B0905C97-5D6E-7249-9E37-7FCBF705E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420" y="1548620"/>
            <a:ext cx="5216134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Gill Sans MT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Gill Sans MT" charset="0"/>
                <a:cs typeface="Gill Sans MT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DCP server formulates DHCP ACK containing client</a:t>
            </a:r>
            <a:r>
              <a:rPr kumimoji="0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’</a:t>
            </a: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IP address, IP address of first-hop router for client, name &amp; IP address of DNS server</a:t>
            </a:r>
          </a:p>
          <a:p>
            <a:pPr marR="0" lvl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1304" name="Line 43">
            <a:extLst>
              <a:ext uri="{FF2B5EF4-FFF2-40B4-BE49-F238E27FC236}">
                <a16:creationId xmlns:a16="http://schemas.microsoft.com/office/drawing/2014/main" id="{8A0432BD-BA0C-F849-9871-F783C094E7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975" y="4016500"/>
            <a:ext cx="555747" cy="244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6" name="Line 48">
            <a:extLst>
              <a:ext uri="{FF2B5EF4-FFF2-40B4-BE49-F238E27FC236}">
                <a16:creationId xmlns:a16="http://schemas.microsoft.com/office/drawing/2014/main" id="{1446ABBB-605F-0348-9C54-5F67A08391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4305" y="4277629"/>
            <a:ext cx="460375" cy="57150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7" name="Rectangle 148">
            <a:extLst>
              <a:ext uri="{FF2B5EF4-FFF2-40B4-BE49-F238E27FC236}">
                <a16:creationId xmlns:a16="http://schemas.microsoft.com/office/drawing/2014/main" id="{9158E87B-EE7D-8B47-8629-18353FFAA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5069" y="3320270"/>
            <a:ext cx="5201651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Encapsulated DHCP server reply forwarded to client, de-muxing up to DHCP at client</a:t>
            </a:r>
          </a:p>
        </p:txBody>
      </p:sp>
      <p:grpSp>
        <p:nvGrpSpPr>
          <p:cNvPr id="1308" name="Group 153">
            <a:extLst>
              <a:ext uri="{FF2B5EF4-FFF2-40B4-BE49-F238E27FC236}">
                <a16:creationId xmlns:a16="http://schemas.microsoft.com/office/drawing/2014/main" id="{500FCBF7-4DEA-BA4D-8711-636C42019B46}"/>
              </a:ext>
            </a:extLst>
          </p:cNvPr>
          <p:cNvGrpSpPr>
            <a:grpSpLocks/>
          </p:cNvGrpSpPr>
          <p:nvPr/>
        </p:nvGrpSpPr>
        <p:grpSpPr bwMode="auto">
          <a:xfrm>
            <a:off x="2875587" y="3638676"/>
            <a:ext cx="850900" cy="615950"/>
            <a:chOff x="4420" y="878"/>
            <a:chExt cx="614" cy="458"/>
          </a:xfrm>
        </p:grpSpPr>
        <p:pic>
          <p:nvPicPr>
            <p:cNvPr id="1309" name="Picture 154" descr="laptop_keyboard">
              <a:extLst>
                <a:ext uri="{FF2B5EF4-FFF2-40B4-BE49-F238E27FC236}">
                  <a16:creationId xmlns:a16="http://schemas.microsoft.com/office/drawing/2014/main" id="{3868FFB9-BDAC-204F-B090-572CFF232D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" name="Freeform 155">
              <a:extLst>
                <a:ext uri="{FF2B5EF4-FFF2-40B4-BE49-F238E27FC236}">
                  <a16:creationId xmlns:a16="http://schemas.microsoft.com/office/drawing/2014/main" id="{5B3F7275-C1A2-854F-BF4E-9F9DD573C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311" name="Picture 156" descr="screen">
              <a:extLst>
                <a:ext uri="{FF2B5EF4-FFF2-40B4-BE49-F238E27FC236}">
                  <a16:creationId xmlns:a16="http://schemas.microsoft.com/office/drawing/2014/main" id="{82F23E43-540B-434A-87AB-A64D93387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2" name="Freeform 157">
              <a:extLst>
                <a:ext uri="{FF2B5EF4-FFF2-40B4-BE49-F238E27FC236}">
                  <a16:creationId xmlns:a16="http://schemas.microsoft.com/office/drawing/2014/main" id="{A23F1653-971F-4247-B468-CAF7D6476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3" name="Freeform 158">
              <a:extLst>
                <a:ext uri="{FF2B5EF4-FFF2-40B4-BE49-F238E27FC236}">
                  <a16:creationId xmlns:a16="http://schemas.microsoft.com/office/drawing/2014/main" id="{D9EC5F36-5E09-7C4C-8B4E-8DAF3F4D8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4" name="Freeform 159">
              <a:extLst>
                <a:ext uri="{FF2B5EF4-FFF2-40B4-BE49-F238E27FC236}">
                  <a16:creationId xmlns:a16="http://schemas.microsoft.com/office/drawing/2014/main" id="{01712AF2-06FB-1449-BF57-9F872CAC3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5" name="Freeform 160">
              <a:extLst>
                <a:ext uri="{FF2B5EF4-FFF2-40B4-BE49-F238E27FC236}">
                  <a16:creationId xmlns:a16="http://schemas.microsoft.com/office/drawing/2014/main" id="{AD274FB9-59F2-B843-83F1-3A45B5E61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6" name="Freeform 161">
              <a:extLst>
                <a:ext uri="{FF2B5EF4-FFF2-40B4-BE49-F238E27FC236}">
                  <a16:creationId xmlns:a16="http://schemas.microsoft.com/office/drawing/2014/main" id="{FD303974-7F87-0A4E-B5B4-44C379AFB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7" name="Freeform 162">
              <a:extLst>
                <a:ext uri="{FF2B5EF4-FFF2-40B4-BE49-F238E27FC236}">
                  <a16:creationId xmlns:a16="http://schemas.microsoft.com/office/drawing/2014/main" id="{7FE2E5A3-CD19-A546-AB4B-0EA1E8829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18" name="Group 163">
              <a:extLst>
                <a:ext uri="{FF2B5EF4-FFF2-40B4-BE49-F238E27FC236}">
                  <a16:creationId xmlns:a16="http://schemas.microsoft.com/office/drawing/2014/main" id="{7C6E99EF-2B63-CA4C-A5DE-9FD3B53427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1325" name="Freeform 164">
                <a:extLst>
                  <a:ext uri="{FF2B5EF4-FFF2-40B4-BE49-F238E27FC236}">
                    <a16:creationId xmlns:a16="http://schemas.microsoft.com/office/drawing/2014/main" id="{6E12DE36-0A64-834A-BBAD-E04C44B20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6" name="Freeform 165">
                <a:extLst>
                  <a:ext uri="{FF2B5EF4-FFF2-40B4-BE49-F238E27FC236}">
                    <a16:creationId xmlns:a16="http://schemas.microsoft.com/office/drawing/2014/main" id="{1FBE48EE-8299-0C48-AA7E-067EF2150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7" name="Freeform 166">
                <a:extLst>
                  <a:ext uri="{FF2B5EF4-FFF2-40B4-BE49-F238E27FC236}">
                    <a16:creationId xmlns:a16="http://schemas.microsoft.com/office/drawing/2014/main" id="{5B9E5CB6-217A-FE41-ADE1-6C272A96D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8" name="Freeform 167">
                <a:extLst>
                  <a:ext uri="{FF2B5EF4-FFF2-40B4-BE49-F238E27FC236}">
                    <a16:creationId xmlns:a16="http://schemas.microsoft.com/office/drawing/2014/main" id="{92CD83EB-B4AF-A548-A5D7-EBCD60E8A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9" name="Freeform 168">
                <a:extLst>
                  <a:ext uri="{FF2B5EF4-FFF2-40B4-BE49-F238E27FC236}">
                    <a16:creationId xmlns:a16="http://schemas.microsoft.com/office/drawing/2014/main" id="{94C640D8-D8AA-CB46-A5DC-C4ED29645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0" name="Freeform 169">
                <a:extLst>
                  <a:ext uri="{FF2B5EF4-FFF2-40B4-BE49-F238E27FC236}">
                    <a16:creationId xmlns:a16="http://schemas.microsoft.com/office/drawing/2014/main" id="{48296531-4D47-1C43-883A-FCB34D0E7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19" name="Freeform 170">
              <a:extLst>
                <a:ext uri="{FF2B5EF4-FFF2-40B4-BE49-F238E27FC236}">
                  <a16:creationId xmlns:a16="http://schemas.microsoft.com/office/drawing/2014/main" id="{B3B79E68-20B5-D540-9C6C-F5B052950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0" name="Freeform 171">
              <a:extLst>
                <a:ext uri="{FF2B5EF4-FFF2-40B4-BE49-F238E27FC236}">
                  <a16:creationId xmlns:a16="http://schemas.microsoft.com/office/drawing/2014/main" id="{A0BC90D7-6F1C-D743-B1E1-E6AA5880C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1" name="Freeform 172">
              <a:extLst>
                <a:ext uri="{FF2B5EF4-FFF2-40B4-BE49-F238E27FC236}">
                  <a16:creationId xmlns:a16="http://schemas.microsoft.com/office/drawing/2014/main" id="{67AB0043-2D4A-6C4B-A1C1-11D5C002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2" name="Freeform 173">
              <a:extLst>
                <a:ext uri="{FF2B5EF4-FFF2-40B4-BE49-F238E27FC236}">
                  <a16:creationId xmlns:a16="http://schemas.microsoft.com/office/drawing/2014/main" id="{29336F87-5569-2B41-A813-4C77EA082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3" name="Freeform 174">
              <a:extLst>
                <a:ext uri="{FF2B5EF4-FFF2-40B4-BE49-F238E27FC236}">
                  <a16:creationId xmlns:a16="http://schemas.microsoft.com/office/drawing/2014/main" id="{14DC99A0-1B13-854A-AE94-D90A916E9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4" name="Freeform 175">
              <a:extLst>
                <a:ext uri="{FF2B5EF4-FFF2-40B4-BE49-F238E27FC236}">
                  <a16:creationId xmlns:a16="http://schemas.microsoft.com/office/drawing/2014/main" id="{C99CA53A-FCB0-C843-A9FA-161EA99536C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331" name="Text Box 176">
            <a:extLst>
              <a:ext uri="{FF2B5EF4-FFF2-40B4-BE49-F238E27FC236}">
                <a16:creationId xmlns:a16="http://schemas.microsoft.com/office/drawing/2014/main" id="{353F74F6-1F17-C144-9E33-1C3CA4A12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787" y="5310314"/>
            <a:ext cx="2025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router with DHCP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 built into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router</a:t>
            </a:r>
          </a:p>
        </p:txBody>
      </p:sp>
      <p:grpSp>
        <p:nvGrpSpPr>
          <p:cNvPr id="1381" name="Group 53">
            <a:extLst>
              <a:ext uri="{FF2B5EF4-FFF2-40B4-BE49-F238E27FC236}">
                <a16:creationId xmlns:a16="http://schemas.microsoft.com/office/drawing/2014/main" id="{D881BBC4-DF18-094B-9377-D624EBDA50A4}"/>
              </a:ext>
            </a:extLst>
          </p:cNvPr>
          <p:cNvGrpSpPr>
            <a:grpSpLocks/>
          </p:cNvGrpSpPr>
          <p:nvPr/>
        </p:nvGrpSpPr>
        <p:grpSpPr bwMode="auto">
          <a:xfrm>
            <a:off x="1249987" y="4662614"/>
            <a:ext cx="1081088" cy="1166812"/>
            <a:chOff x="42" y="744"/>
            <a:chExt cx="681" cy="735"/>
          </a:xfrm>
        </p:grpSpPr>
        <p:grpSp>
          <p:nvGrpSpPr>
            <p:cNvPr id="1382" name="Group 54">
              <a:extLst>
                <a:ext uri="{FF2B5EF4-FFF2-40B4-BE49-F238E27FC236}">
                  <a16:creationId xmlns:a16="http://schemas.microsoft.com/office/drawing/2014/main" id="{170B4756-1C1B-FA4C-BE56-C5B53174E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1384" name="Group 55">
                <a:extLst>
                  <a:ext uri="{FF2B5EF4-FFF2-40B4-BE49-F238E27FC236}">
                    <a16:creationId xmlns:a16="http://schemas.microsoft.com/office/drawing/2014/main" id="{158AD155-91D9-8746-B26B-44DF570C83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409" name="Group 56">
                  <a:extLst>
                    <a:ext uri="{FF2B5EF4-FFF2-40B4-BE49-F238E27FC236}">
                      <a16:creationId xmlns:a16="http://schemas.microsoft.com/office/drawing/2014/main" id="{022CBD0E-FD62-DF4F-918D-BEF120E07F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412" name="Rectangle 57">
                    <a:extLst>
                      <a:ext uri="{FF2B5EF4-FFF2-40B4-BE49-F238E27FC236}">
                        <a16:creationId xmlns:a16="http://schemas.microsoft.com/office/drawing/2014/main" id="{13FCEBF7-0D42-0047-B009-0CE916D941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13" name="Text Box 58">
                    <a:extLst>
                      <a:ext uri="{FF2B5EF4-FFF2-40B4-BE49-F238E27FC236}">
                        <a16:creationId xmlns:a16="http://schemas.microsoft.com/office/drawing/2014/main" id="{5F0D413F-7D55-814C-931F-A524E4DB1FF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1410" name="Rectangle 59">
                  <a:extLst>
                    <a:ext uri="{FF2B5EF4-FFF2-40B4-BE49-F238E27FC236}">
                      <a16:creationId xmlns:a16="http://schemas.microsoft.com/office/drawing/2014/main" id="{15D7051B-940C-384C-B172-5ABD896F7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11" name="Rectangle 60">
                  <a:extLst>
                    <a:ext uri="{FF2B5EF4-FFF2-40B4-BE49-F238E27FC236}">
                      <a16:creationId xmlns:a16="http://schemas.microsoft.com/office/drawing/2014/main" id="{3FE3CD03-0639-E04F-8E4A-4707678B3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385" name="Group 61">
                <a:extLst>
                  <a:ext uri="{FF2B5EF4-FFF2-40B4-BE49-F238E27FC236}">
                    <a16:creationId xmlns:a16="http://schemas.microsoft.com/office/drawing/2014/main" id="{6013BA1D-3CD3-1F47-AD9B-3D59A9DDE8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403" name="Group 62">
                  <a:extLst>
                    <a:ext uri="{FF2B5EF4-FFF2-40B4-BE49-F238E27FC236}">
                      <a16:creationId xmlns:a16="http://schemas.microsoft.com/office/drawing/2014/main" id="{6CEF2A75-681B-8C4C-955C-38E74A0C84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407" name="Rectangle 63">
                    <a:extLst>
                      <a:ext uri="{FF2B5EF4-FFF2-40B4-BE49-F238E27FC236}">
                        <a16:creationId xmlns:a16="http://schemas.microsoft.com/office/drawing/2014/main" id="{DBE6CEFE-5986-FC41-BD88-53508D80B7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08" name="Text Box 64">
                    <a:extLst>
                      <a:ext uri="{FF2B5EF4-FFF2-40B4-BE49-F238E27FC236}">
                        <a16:creationId xmlns:a16="http://schemas.microsoft.com/office/drawing/2014/main" id="{F873FD65-9277-9F48-B366-2CA149BAA44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1404" name="Group 65">
                  <a:extLst>
                    <a:ext uri="{FF2B5EF4-FFF2-40B4-BE49-F238E27FC236}">
                      <a16:creationId xmlns:a16="http://schemas.microsoft.com/office/drawing/2014/main" id="{5F0D09C2-937B-BE4D-8632-466777C6F9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5" name="Rectangle 66">
                    <a:extLst>
                      <a:ext uri="{FF2B5EF4-FFF2-40B4-BE49-F238E27FC236}">
                        <a16:creationId xmlns:a16="http://schemas.microsoft.com/office/drawing/2014/main" id="{A234A500-4F4E-8347-BC11-C205D6D426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06" name="Rectangle 67">
                    <a:extLst>
                      <a:ext uri="{FF2B5EF4-FFF2-40B4-BE49-F238E27FC236}">
                        <a16:creationId xmlns:a16="http://schemas.microsoft.com/office/drawing/2014/main" id="{34061CA1-83C1-0845-AC89-87EDF10EAD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86" name="Group 68">
                <a:extLst>
                  <a:ext uri="{FF2B5EF4-FFF2-40B4-BE49-F238E27FC236}">
                    <a16:creationId xmlns:a16="http://schemas.microsoft.com/office/drawing/2014/main" id="{C84BC621-1C3C-0B4B-853A-68B80390C1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401" name="Rectangle 69">
                  <a:extLst>
                    <a:ext uri="{FF2B5EF4-FFF2-40B4-BE49-F238E27FC236}">
                      <a16:creationId xmlns:a16="http://schemas.microsoft.com/office/drawing/2014/main" id="{D7F39EAB-B71F-7A48-AD96-C7BBDD18C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02" name="Rectangle 70">
                  <a:extLst>
                    <a:ext uri="{FF2B5EF4-FFF2-40B4-BE49-F238E27FC236}">
                      <a16:creationId xmlns:a16="http://schemas.microsoft.com/office/drawing/2014/main" id="{F08D33AF-49EF-434E-A68B-C96EC0C00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387" name="Group 71">
                <a:extLst>
                  <a:ext uri="{FF2B5EF4-FFF2-40B4-BE49-F238E27FC236}">
                    <a16:creationId xmlns:a16="http://schemas.microsoft.com/office/drawing/2014/main" id="{04899703-36DD-3748-90C7-050D5E9802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1388" name="Group 72">
                  <a:extLst>
                    <a:ext uri="{FF2B5EF4-FFF2-40B4-BE49-F238E27FC236}">
                      <a16:creationId xmlns:a16="http://schemas.microsoft.com/office/drawing/2014/main" id="{7E58F00D-1CE7-8A4D-B79A-5543766090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1392" name="Group 73">
                    <a:extLst>
                      <a:ext uri="{FF2B5EF4-FFF2-40B4-BE49-F238E27FC236}">
                        <a16:creationId xmlns:a16="http://schemas.microsoft.com/office/drawing/2014/main" id="{47FB9C51-9E8B-C54D-8BC2-06F3F7531D2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395" name="Group 74">
                      <a:extLst>
                        <a:ext uri="{FF2B5EF4-FFF2-40B4-BE49-F238E27FC236}">
                          <a16:creationId xmlns:a16="http://schemas.microsoft.com/office/drawing/2014/main" id="{48D2FA83-60D9-974D-AE72-512FA05C5F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399" name="Rectangle 75">
                        <a:extLst>
                          <a:ext uri="{FF2B5EF4-FFF2-40B4-BE49-F238E27FC236}">
                            <a16:creationId xmlns:a16="http://schemas.microsoft.com/office/drawing/2014/main" id="{C706B9B5-94D1-6A44-BF66-EAAFDF0847F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1400" name="Text Box 76">
                        <a:extLst>
                          <a:ext uri="{FF2B5EF4-FFF2-40B4-BE49-F238E27FC236}">
                            <a16:creationId xmlns:a16="http://schemas.microsoft.com/office/drawing/2014/main" id="{8E295886-4BD5-BF47-9ED6-1EEA0855CE3B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ＭＳ Ｐゴシック" panose="020B0600070205080204" pitchFamily="34" charset="-128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396" name="Group 77">
                      <a:extLst>
                        <a:ext uri="{FF2B5EF4-FFF2-40B4-BE49-F238E27FC236}">
                          <a16:creationId xmlns:a16="http://schemas.microsoft.com/office/drawing/2014/main" id="{85E5888E-ACDE-A048-AB52-2E52B5C8324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397" name="Rectangle 78">
                        <a:extLst>
                          <a:ext uri="{FF2B5EF4-FFF2-40B4-BE49-F238E27FC236}">
                            <a16:creationId xmlns:a16="http://schemas.microsoft.com/office/drawing/2014/main" id="{82615A2A-BF17-5548-83C3-E32578EFC52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1398" name="Rectangle 79">
                        <a:extLst>
                          <a:ext uri="{FF2B5EF4-FFF2-40B4-BE49-F238E27FC236}">
                            <a16:creationId xmlns:a16="http://schemas.microsoft.com/office/drawing/2014/main" id="{ABFA8DCD-5499-B64E-8686-262B4971AC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393" name="Rectangle 80">
                    <a:extLst>
                      <a:ext uri="{FF2B5EF4-FFF2-40B4-BE49-F238E27FC236}">
                        <a16:creationId xmlns:a16="http://schemas.microsoft.com/office/drawing/2014/main" id="{015FD140-4F4A-084B-9FD6-3D1462B6F2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394" name="Rectangle 81">
                    <a:extLst>
                      <a:ext uri="{FF2B5EF4-FFF2-40B4-BE49-F238E27FC236}">
                        <a16:creationId xmlns:a16="http://schemas.microsoft.com/office/drawing/2014/main" id="{CD85327C-6314-844B-BBE0-5A87CB5E5DE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1389" name="Rectangle 82">
                  <a:extLst>
                    <a:ext uri="{FF2B5EF4-FFF2-40B4-BE49-F238E27FC236}">
                      <a16:creationId xmlns:a16="http://schemas.microsoft.com/office/drawing/2014/main" id="{9F39B614-10F1-774F-B244-ABEBE7670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90" name="Rectangle 83">
                  <a:extLst>
                    <a:ext uri="{FF2B5EF4-FFF2-40B4-BE49-F238E27FC236}">
                      <a16:creationId xmlns:a16="http://schemas.microsoft.com/office/drawing/2014/main" id="{BAC1E200-588A-7740-8C26-1A0629345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91" name="Rectangle 84">
                  <a:extLst>
                    <a:ext uri="{FF2B5EF4-FFF2-40B4-BE49-F238E27FC236}">
                      <a16:creationId xmlns:a16="http://schemas.microsoft.com/office/drawing/2014/main" id="{35F06EAB-82D2-C44A-A22C-E5918BD89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1383" name="AutoShape 85">
              <a:extLst>
                <a:ext uri="{FF2B5EF4-FFF2-40B4-BE49-F238E27FC236}">
                  <a16:creationId xmlns:a16="http://schemas.microsoft.com/office/drawing/2014/main" id="{18F6CCEB-1F89-1545-BB6F-0DB94AEE1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14" name="Group 86">
            <a:extLst>
              <a:ext uri="{FF2B5EF4-FFF2-40B4-BE49-F238E27FC236}">
                <a16:creationId xmlns:a16="http://schemas.microsoft.com/office/drawing/2014/main" id="{1121707D-6A2B-FD4D-8EA2-98FA9D7539B1}"/>
              </a:ext>
            </a:extLst>
          </p:cNvPr>
          <p:cNvGrpSpPr>
            <a:grpSpLocks/>
          </p:cNvGrpSpPr>
          <p:nvPr/>
        </p:nvGrpSpPr>
        <p:grpSpPr bwMode="auto">
          <a:xfrm>
            <a:off x="1346825" y="5748464"/>
            <a:ext cx="1081087" cy="244475"/>
            <a:chOff x="504" y="3523"/>
            <a:chExt cx="681" cy="154"/>
          </a:xfrm>
        </p:grpSpPr>
        <p:grpSp>
          <p:nvGrpSpPr>
            <p:cNvPr id="1415" name="Group 87">
              <a:extLst>
                <a:ext uri="{FF2B5EF4-FFF2-40B4-BE49-F238E27FC236}">
                  <a16:creationId xmlns:a16="http://schemas.microsoft.com/office/drawing/2014/main" id="{A2C1DB06-344A-F84A-8733-AFC4DAEEE2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1419" name="Group 88">
                <a:extLst>
                  <a:ext uri="{FF2B5EF4-FFF2-40B4-BE49-F238E27FC236}">
                    <a16:creationId xmlns:a16="http://schemas.microsoft.com/office/drawing/2014/main" id="{1312DEFD-37D9-EE4B-A6D8-BD394BBA83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1422" name="Group 89">
                  <a:extLst>
                    <a:ext uri="{FF2B5EF4-FFF2-40B4-BE49-F238E27FC236}">
                      <a16:creationId xmlns:a16="http://schemas.microsoft.com/office/drawing/2014/main" id="{AEB25500-68E5-0242-9D77-3AB4579429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426" name="Rectangle 90">
                    <a:extLst>
                      <a:ext uri="{FF2B5EF4-FFF2-40B4-BE49-F238E27FC236}">
                        <a16:creationId xmlns:a16="http://schemas.microsoft.com/office/drawing/2014/main" id="{CB0F42B1-EC5C-574D-9996-8915E9E894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27" name="Text Box 91">
                    <a:extLst>
                      <a:ext uri="{FF2B5EF4-FFF2-40B4-BE49-F238E27FC236}">
                        <a16:creationId xmlns:a16="http://schemas.microsoft.com/office/drawing/2014/main" id="{6165BC0B-3830-4148-A011-D65290E5C6B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1423" name="Group 92">
                  <a:extLst>
                    <a:ext uri="{FF2B5EF4-FFF2-40B4-BE49-F238E27FC236}">
                      <a16:creationId xmlns:a16="http://schemas.microsoft.com/office/drawing/2014/main" id="{B01FA0AD-A461-A44D-B4B2-0EDADF7B1D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24" name="Rectangle 93">
                    <a:extLst>
                      <a:ext uri="{FF2B5EF4-FFF2-40B4-BE49-F238E27FC236}">
                        <a16:creationId xmlns:a16="http://schemas.microsoft.com/office/drawing/2014/main" id="{4D064722-2CBE-3641-B55B-92EDAA8C22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25" name="Rectangle 94">
                    <a:extLst>
                      <a:ext uri="{FF2B5EF4-FFF2-40B4-BE49-F238E27FC236}">
                        <a16:creationId xmlns:a16="http://schemas.microsoft.com/office/drawing/2014/main" id="{F1511B9F-2E7C-3340-9B5D-715334B1E1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sp>
            <p:nvSpPr>
              <p:cNvPr id="1420" name="Rectangle 95">
                <a:extLst>
                  <a:ext uri="{FF2B5EF4-FFF2-40B4-BE49-F238E27FC236}">
                    <a16:creationId xmlns:a16="http://schemas.microsoft.com/office/drawing/2014/main" id="{41BCDDA4-7173-A74D-8FA7-8C15DAE22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21" name="Rectangle 96">
                <a:extLst>
                  <a:ext uri="{FF2B5EF4-FFF2-40B4-BE49-F238E27FC236}">
                    <a16:creationId xmlns:a16="http://schemas.microsoft.com/office/drawing/2014/main" id="{A5C31A2B-EA68-F74D-B78C-D518F2DD9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416" name="Rectangle 97">
              <a:extLst>
                <a:ext uri="{FF2B5EF4-FFF2-40B4-BE49-F238E27FC236}">
                  <a16:creationId xmlns:a16="http://schemas.microsoft.com/office/drawing/2014/main" id="{45277660-2427-0E41-B8FB-470007D3D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17" name="Rectangle 98">
              <a:extLst>
                <a:ext uri="{FF2B5EF4-FFF2-40B4-BE49-F238E27FC236}">
                  <a16:creationId xmlns:a16="http://schemas.microsoft.com/office/drawing/2014/main" id="{A8CCFB6D-51C0-524A-A7B0-AA5FCE9A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18" name="Rectangle 99">
              <a:extLst>
                <a:ext uri="{FF2B5EF4-FFF2-40B4-BE49-F238E27FC236}">
                  <a16:creationId xmlns:a16="http://schemas.microsoft.com/office/drawing/2014/main" id="{7F631B2E-9741-3944-A05C-0F55FF83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28" name="Group 100">
            <a:extLst>
              <a:ext uri="{FF2B5EF4-FFF2-40B4-BE49-F238E27FC236}">
                <a16:creationId xmlns:a16="http://schemas.microsoft.com/office/drawing/2014/main" id="{ADC383E7-C8CF-9D44-A628-045BE938429B}"/>
              </a:ext>
            </a:extLst>
          </p:cNvPr>
          <p:cNvGrpSpPr>
            <a:grpSpLocks/>
          </p:cNvGrpSpPr>
          <p:nvPr/>
        </p:nvGrpSpPr>
        <p:grpSpPr bwMode="auto">
          <a:xfrm>
            <a:off x="2375525" y="4580064"/>
            <a:ext cx="1316037" cy="1314450"/>
            <a:chOff x="931" y="1941"/>
            <a:chExt cx="829" cy="828"/>
          </a:xfrm>
        </p:grpSpPr>
        <p:sp>
          <p:nvSpPr>
            <p:cNvPr id="1429" name="Freeform 101">
              <a:extLst>
                <a:ext uri="{FF2B5EF4-FFF2-40B4-BE49-F238E27FC236}">
                  <a16:creationId xmlns:a16="http://schemas.microsoft.com/office/drawing/2014/main" id="{25A378C0-55B4-C94D-A623-59A8EB7F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1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51"/>
                <a:gd name="T19" fmla="*/ 0 h 801"/>
                <a:gd name="T20" fmla="*/ 551 w 551"/>
                <a:gd name="T21" fmla="*/ 801 h 8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5999"/>
                  </a:srgbClr>
                </a:gs>
                <a:gs pos="100000">
                  <a:srgbClr val="000099">
                    <a:alpha val="65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430" name="Group 102">
              <a:extLst>
                <a:ext uri="{FF2B5EF4-FFF2-40B4-BE49-F238E27FC236}">
                  <a16:creationId xmlns:a16="http://schemas.microsoft.com/office/drawing/2014/main" id="{9F804CDB-1EC2-BD48-82BF-534976C2A4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1431" name="Rectangle 103">
                <a:extLst>
                  <a:ext uri="{FF2B5EF4-FFF2-40B4-BE49-F238E27FC236}">
                    <a16:creationId xmlns:a16="http://schemas.microsoft.com/office/drawing/2014/main" id="{F5FF0A09-50BB-5A47-BC95-9E36D622C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32" name="Text Box 104">
                <a:extLst>
                  <a:ext uri="{FF2B5EF4-FFF2-40B4-BE49-F238E27FC236}">
                    <a16:creationId xmlns:a16="http://schemas.microsoft.com/office/drawing/2014/main" id="{983732BD-F5E1-A040-B8D1-C73DABEAF5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Phy</a:t>
                </a:r>
              </a:p>
            </p:txBody>
          </p:sp>
          <p:sp>
            <p:nvSpPr>
              <p:cNvPr id="1433" name="Line 105">
                <a:extLst>
                  <a:ext uri="{FF2B5EF4-FFF2-40B4-BE49-F238E27FC236}">
                    <a16:creationId xmlns:a16="http://schemas.microsoft.com/office/drawing/2014/main" id="{ABFD8491-C1C6-2548-A702-B2F9CB59E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34" name="Line 106">
                <a:extLst>
                  <a:ext uri="{FF2B5EF4-FFF2-40B4-BE49-F238E27FC236}">
                    <a16:creationId xmlns:a16="http://schemas.microsoft.com/office/drawing/2014/main" id="{21CDF7E2-6761-3C43-9832-7D888CA6E2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35" name="Line 107">
                <a:extLst>
                  <a:ext uri="{FF2B5EF4-FFF2-40B4-BE49-F238E27FC236}">
                    <a16:creationId xmlns:a16="http://schemas.microsoft.com/office/drawing/2014/main" id="{D7B9C5E9-14E3-B44B-841F-C2912C7A4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36" name="Line 108">
                <a:extLst>
                  <a:ext uri="{FF2B5EF4-FFF2-40B4-BE49-F238E27FC236}">
                    <a16:creationId xmlns:a16="http://schemas.microsoft.com/office/drawing/2014/main" id="{47E7EAA2-A0DE-5D4C-8841-CCE69E254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437" name="Group 145">
            <a:extLst>
              <a:ext uri="{FF2B5EF4-FFF2-40B4-BE49-F238E27FC236}">
                <a16:creationId xmlns:a16="http://schemas.microsoft.com/office/drawing/2014/main" id="{EB3EB365-6337-534D-85A9-F5BF2F50279A}"/>
              </a:ext>
            </a:extLst>
          </p:cNvPr>
          <p:cNvGrpSpPr>
            <a:grpSpLocks/>
          </p:cNvGrpSpPr>
          <p:nvPr/>
        </p:nvGrpSpPr>
        <p:grpSpPr bwMode="auto">
          <a:xfrm>
            <a:off x="1700837" y="4688014"/>
            <a:ext cx="544513" cy="244475"/>
            <a:chOff x="844" y="3337"/>
            <a:chExt cx="343" cy="154"/>
          </a:xfrm>
        </p:grpSpPr>
        <p:sp>
          <p:nvSpPr>
            <p:cNvPr id="1438" name="Rectangle 146">
              <a:extLst>
                <a:ext uri="{FF2B5EF4-FFF2-40B4-BE49-F238E27FC236}">
                  <a16:creationId xmlns:a16="http://schemas.microsoft.com/office/drawing/2014/main" id="{C1EDFB31-2B54-7F4B-B7B3-2B74EB1F1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9" name="Text Box 147">
              <a:extLst>
                <a:ext uri="{FF2B5EF4-FFF2-40B4-BE49-F238E27FC236}">
                  <a16:creationId xmlns:a16="http://schemas.microsoft.com/office/drawing/2014/main" id="{26739997-45D8-6E4B-A423-C6DCAC597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DHCP</a:t>
              </a:r>
            </a:p>
          </p:txBody>
        </p:sp>
      </p:grpSp>
      <p:grpSp>
        <p:nvGrpSpPr>
          <p:cNvPr id="1440" name="Group 44">
            <a:extLst>
              <a:ext uri="{FF2B5EF4-FFF2-40B4-BE49-F238E27FC236}">
                <a16:creationId xmlns:a16="http://schemas.microsoft.com/office/drawing/2014/main" id="{5E864C9E-2FFD-CA43-B79D-BEBA724A7561}"/>
              </a:ext>
            </a:extLst>
          </p:cNvPr>
          <p:cNvGrpSpPr>
            <a:grpSpLocks/>
          </p:cNvGrpSpPr>
          <p:nvPr/>
        </p:nvGrpSpPr>
        <p:grpSpPr bwMode="auto">
          <a:xfrm>
            <a:off x="2092950" y="2590926"/>
            <a:ext cx="976312" cy="1460500"/>
            <a:chOff x="651" y="681"/>
            <a:chExt cx="615" cy="920"/>
          </a:xfrm>
        </p:grpSpPr>
        <p:sp>
          <p:nvSpPr>
            <p:cNvPr id="1441" name="Freeform 45">
              <a:extLst>
                <a:ext uri="{FF2B5EF4-FFF2-40B4-BE49-F238E27FC236}">
                  <a16:creationId xmlns:a16="http://schemas.microsoft.com/office/drawing/2014/main" id="{3296C3CB-ADF7-C543-8BF9-E52EC508C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4"/>
                <a:gd name="T16" fmla="*/ 0 h 903"/>
                <a:gd name="T17" fmla="*/ 604 w 604"/>
                <a:gd name="T18" fmla="*/ 903 h 9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5999"/>
                  </a:srgbClr>
                </a:gs>
                <a:gs pos="100000">
                  <a:srgbClr val="000099">
                    <a:alpha val="65999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442" name="Group 46">
              <a:extLst>
                <a:ext uri="{FF2B5EF4-FFF2-40B4-BE49-F238E27FC236}">
                  <a16:creationId xmlns:a16="http://schemas.microsoft.com/office/drawing/2014/main" id="{C9BF4AA6-9994-8F41-A05D-CBC5A1C171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1443" name="Rectangle 47">
                <a:extLst>
                  <a:ext uri="{FF2B5EF4-FFF2-40B4-BE49-F238E27FC236}">
                    <a16:creationId xmlns:a16="http://schemas.microsoft.com/office/drawing/2014/main" id="{44C90133-F644-3144-9C8C-A31E26B37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44" name="Text Box 48">
                <a:extLst>
                  <a:ext uri="{FF2B5EF4-FFF2-40B4-BE49-F238E27FC236}">
                    <a16:creationId xmlns:a16="http://schemas.microsoft.com/office/drawing/2014/main" id="{D1000159-7078-524B-ABE3-6A5E79D44D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UDP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Eth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Phy</a:t>
                </a:r>
              </a:p>
            </p:txBody>
          </p:sp>
          <p:sp>
            <p:nvSpPr>
              <p:cNvPr id="1445" name="Line 49">
                <a:extLst>
                  <a:ext uri="{FF2B5EF4-FFF2-40B4-BE49-F238E27FC236}">
                    <a16:creationId xmlns:a16="http://schemas.microsoft.com/office/drawing/2014/main" id="{D2C8C2BD-FE00-FA4A-A35B-038AF71B3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46" name="Line 50">
                <a:extLst>
                  <a:ext uri="{FF2B5EF4-FFF2-40B4-BE49-F238E27FC236}">
                    <a16:creationId xmlns:a16="http://schemas.microsoft.com/office/drawing/2014/main" id="{D202699A-F155-FF4E-87CC-CF23F4517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47" name="Line 51">
                <a:extLst>
                  <a:ext uri="{FF2B5EF4-FFF2-40B4-BE49-F238E27FC236}">
                    <a16:creationId xmlns:a16="http://schemas.microsoft.com/office/drawing/2014/main" id="{6E937A07-7E1F-304E-B1B7-8202278EF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48" name="Line 52">
                <a:extLst>
                  <a:ext uri="{FF2B5EF4-FFF2-40B4-BE49-F238E27FC236}">
                    <a16:creationId xmlns:a16="http://schemas.microsoft.com/office/drawing/2014/main" id="{55F43419-46AF-8641-A8A6-FD4FF5814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449" name="Group 109">
            <a:extLst>
              <a:ext uri="{FF2B5EF4-FFF2-40B4-BE49-F238E27FC236}">
                <a16:creationId xmlns:a16="http://schemas.microsoft.com/office/drawing/2014/main" id="{58FE9FE4-9009-F540-9B98-9736A8E284E0}"/>
              </a:ext>
            </a:extLst>
          </p:cNvPr>
          <p:cNvGrpSpPr>
            <a:grpSpLocks/>
          </p:cNvGrpSpPr>
          <p:nvPr/>
        </p:nvGrpSpPr>
        <p:grpSpPr bwMode="auto">
          <a:xfrm>
            <a:off x="969000" y="2479801"/>
            <a:ext cx="1081087" cy="1217613"/>
            <a:chOff x="1404" y="3105"/>
            <a:chExt cx="681" cy="767"/>
          </a:xfrm>
        </p:grpSpPr>
        <p:grpSp>
          <p:nvGrpSpPr>
            <p:cNvPr id="1450" name="Group 110">
              <a:extLst>
                <a:ext uri="{FF2B5EF4-FFF2-40B4-BE49-F238E27FC236}">
                  <a16:creationId xmlns:a16="http://schemas.microsoft.com/office/drawing/2014/main" id="{CDAA7254-E209-2444-9E44-2A311BC72F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1455" name="Group 111">
                <a:extLst>
                  <a:ext uri="{FF2B5EF4-FFF2-40B4-BE49-F238E27FC236}">
                    <a16:creationId xmlns:a16="http://schemas.microsoft.com/office/drawing/2014/main" id="{7AA66DC0-034B-A34B-AAEF-041ADBFE2F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480" name="Group 112">
                  <a:extLst>
                    <a:ext uri="{FF2B5EF4-FFF2-40B4-BE49-F238E27FC236}">
                      <a16:creationId xmlns:a16="http://schemas.microsoft.com/office/drawing/2014/main" id="{7E6F218F-EDED-5B44-9422-ABABEC3B27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483" name="Rectangle 113">
                    <a:extLst>
                      <a:ext uri="{FF2B5EF4-FFF2-40B4-BE49-F238E27FC236}">
                        <a16:creationId xmlns:a16="http://schemas.microsoft.com/office/drawing/2014/main" id="{9A2696C2-7BF2-3240-8202-E6BBE2E2F1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84" name="Text Box 114">
                    <a:extLst>
                      <a:ext uri="{FF2B5EF4-FFF2-40B4-BE49-F238E27FC236}">
                        <a16:creationId xmlns:a16="http://schemas.microsoft.com/office/drawing/2014/main" id="{58C83739-1CBA-E249-9B1C-C8916D8D79C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1481" name="Rectangle 115">
                  <a:extLst>
                    <a:ext uri="{FF2B5EF4-FFF2-40B4-BE49-F238E27FC236}">
                      <a16:creationId xmlns:a16="http://schemas.microsoft.com/office/drawing/2014/main" id="{5387A33B-5D06-C046-9DCF-1C31756369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82" name="Rectangle 116">
                  <a:extLst>
                    <a:ext uri="{FF2B5EF4-FFF2-40B4-BE49-F238E27FC236}">
                      <a16:creationId xmlns:a16="http://schemas.microsoft.com/office/drawing/2014/main" id="{08F8503E-3B0A-7A42-97B0-9FF42C53A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56" name="Group 117">
                <a:extLst>
                  <a:ext uri="{FF2B5EF4-FFF2-40B4-BE49-F238E27FC236}">
                    <a16:creationId xmlns:a16="http://schemas.microsoft.com/office/drawing/2014/main" id="{C978DB29-8FB0-A943-8A79-68EEB55181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474" name="Group 118">
                  <a:extLst>
                    <a:ext uri="{FF2B5EF4-FFF2-40B4-BE49-F238E27FC236}">
                      <a16:creationId xmlns:a16="http://schemas.microsoft.com/office/drawing/2014/main" id="{9397A90E-1E80-FB4E-9C4A-441A9CFE53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478" name="Rectangle 119">
                    <a:extLst>
                      <a:ext uri="{FF2B5EF4-FFF2-40B4-BE49-F238E27FC236}">
                        <a16:creationId xmlns:a16="http://schemas.microsoft.com/office/drawing/2014/main" id="{0DB16A9C-A911-F74E-B0EC-2983F84CAB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79" name="Text Box 120">
                    <a:extLst>
                      <a:ext uri="{FF2B5EF4-FFF2-40B4-BE49-F238E27FC236}">
                        <a16:creationId xmlns:a16="http://schemas.microsoft.com/office/drawing/2014/main" id="{92A60009-6700-4744-BC06-74E4E53DBF2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1475" name="Group 121">
                  <a:extLst>
                    <a:ext uri="{FF2B5EF4-FFF2-40B4-BE49-F238E27FC236}">
                      <a16:creationId xmlns:a16="http://schemas.microsoft.com/office/drawing/2014/main" id="{EC28BAD4-51BE-9840-8F12-987638ECA0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76" name="Rectangle 122">
                    <a:extLst>
                      <a:ext uri="{FF2B5EF4-FFF2-40B4-BE49-F238E27FC236}">
                        <a16:creationId xmlns:a16="http://schemas.microsoft.com/office/drawing/2014/main" id="{C525C5B2-D191-AA43-A272-09ADE5B614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77" name="Rectangle 123">
                    <a:extLst>
                      <a:ext uri="{FF2B5EF4-FFF2-40B4-BE49-F238E27FC236}">
                        <a16:creationId xmlns:a16="http://schemas.microsoft.com/office/drawing/2014/main" id="{E32D1144-95E0-244B-9A90-662C631572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457" name="Group 124">
                <a:extLst>
                  <a:ext uri="{FF2B5EF4-FFF2-40B4-BE49-F238E27FC236}">
                    <a16:creationId xmlns:a16="http://schemas.microsoft.com/office/drawing/2014/main" id="{3A2BC2EA-7C10-2641-B88B-F885E6464C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472" name="Rectangle 125">
                  <a:extLst>
                    <a:ext uri="{FF2B5EF4-FFF2-40B4-BE49-F238E27FC236}">
                      <a16:creationId xmlns:a16="http://schemas.microsoft.com/office/drawing/2014/main" id="{8785FBBA-795C-CF44-B62B-D33FA9E618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73" name="Rectangle 126">
                  <a:extLst>
                    <a:ext uri="{FF2B5EF4-FFF2-40B4-BE49-F238E27FC236}">
                      <a16:creationId xmlns:a16="http://schemas.microsoft.com/office/drawing/2014/main" id="{76173DFA-C8EC-A843-B918-F2317BD06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58" name="Group 127">
                <a:extLst>
                  <a:ext uri="{FF2B5EF4-FFF2-40B4-BE49-F238E27FC236}">
                    <a16:creationId xmlns:a16="http://schemas.microsoft.com/office/drawing/2014/main" id="{A48B6F5A-E505-7448-B7A9-557939153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1459" name="Group 128">
                  <a:extLst>
                    <a:ext uri="{FF2B5EF4-FFF2-40B4-BE49-F238E27FC236}">
                      <a16:creationId xmlns:a16="http://schemas.microsoft.com/office/drawing/2014/main" id="{681DE71A-000E-8E42-B0E8-4482D6CFE4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1463" name="Group 129">
                    <a:extLst>
                      <a:ext uri="{FF2B5EF4-FFF2-40B4-BE49-F238E27FC236}">
                        <a16:creationId xmlns:a16="http://schemas.microsoft.com/office/drawing/2014/main" id="{B6375359-6706-9C45-BC6D-18579F2035F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466" name="Group 130">
                      <a:extLst>
                        <a:ext uri="{FF2B5EF4-FFF2-40B4-BE49-F238E27FC236}">
                          <a16:creationId xmlns:a16="http://schemas.microsoft.com/office/drawing/2014/main" id="{F84ECF8C-F8FC-E34C-9F1C-13FC2FCCD18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470" name="Rectangle 131">
                        <a:extLst>
                          <a:ext uri="{FF2B5EF4-FFF2-40B4-BE49-F238E27FC236}">
                            <a16:creationId xmlns:a16="http://schemas.microsoft.com/office/drawing/2014/main" id="{56A648A7-A050-F44E-9D3A-14E1D0E85D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1471" name="Text Box 132">
                        <a:extLst>
                          <a:ext uri="{FF2B5EF4-FFF2-40B4-BE49-F238E27FC236}">
                            <a16:creationId xmlns:a16="http://schemas.microsoft.com/office/drawing/2014/main" id="{32C1EAAF-FBA4-124C-9646-AEC31F2D4AE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ＭＳ Ｐゴシック" panose="020B0600070205080204" pitchFamily="34" charset="-128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467" name="Group 133">
                      <a:extLst>
                        <a:ext uri="{FF2B5EF4-FFF2-40B4-BE49-F238E27FC236}">
                          <a16:creationId xmlns:a16="http://schemas.microsoft.com/office/drawing/2014/main" id="{95189338-B5FB-BB41-85DD-B07304A918F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68" name="Rectangle 134">
                        <a:extLst>
                          <a:ext uri="{FF2B5EF4-FFF2-40B4-BE49-F238E27FC236}">
                            <a16:creationId xmlns:a16="http://schemas.microsoft.com/office/drawing/2014/main" id="{3CBF0518-5037-F648-9BCF-79DD7705E2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  <p:sp>
                    <p:nvSpPr>
                      <p:cNvPr id="1469" name="Rectangle 135">
                        <a:extLst>
                          <a:ext uri="{FF2B5EF4-FFF2-40B4-BE49-F238E27FC236}">
                            <a16:creationId xmlns:a16="http://schemas.microsoft.com/office/drawing/2014/main" id="{BED42D69-973B-654F-9215-49EDA6426F9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1464" name="Rectangle 136">
                    <a:extLst>
                      <a:ext uri="{FF2B5EF4-FFF2-40B4-BE49-F238E27FC236}">
                        <a16:creationId xmlns:a16="http://schemas.microsoft.com/office/drawing/2014/main" id="{DA6797DB-1AFF-FF42-A09B-6871FEC345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1465" name="Rectangle 137">
                    <a:extLst>
                      <a:ext uri="{FF2B5EF4-FFF2-40B4-BE49-F238E27FC236}">
                        <a16:creationId xmlns:a16="http://schemas.microsoft.com/office/drawing/2014/main" id="{686420C8-7F0D-A049-B975-D1A1C47243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1460" name="Rectangle 138">
                  <a:extLst>
                    <a:ext uri="{FF2B5EF4-FFF2-40B4-BE49-F238E27FC236}">
                      <a16:creationId xmlns:a16="http://schemas.microsoft.com/office/drawing/2014/main" id="{BF847ED3-F2FA-214E-9C6C-0926FFCA76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61" name="Rectangle 139">
                  <a:extLst>
                    <a:ext uri="{FF2B5EF4-FFF2-40B4-BE49-F238E27FC236}">
                      <a16:creationId xmlns:a16="http://schemas.microsoft.com/office/drawing/2014/main" id="{E6D859BD-B53E-BB4C-9782-B7FDD5506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62" name="Rectangle 140">
                  <a:extLst>
                    <a:ext uri="{FF2B5EF4-FFF2-40B4-BE49-F238E27FC236}">
                      <a16:creationId xmlns:a16="http://schemas.microsoft.com/office/drawing/2014/main" id="{9790991B-D844-4241-B85A-CA1259965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1451" name="AutoShape 141">
              <a:extLst>
                <a:ext uri="{FF2B5EF4-FFF2-40B4-BE49-F238E27FC236}">
                  <a16:creationId xmlns:a16="http://schemas.microsoft.com/office/drawing/2014/main" id="{B068294F-E14C-F445-92F1-F5484E9100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452" name="Group 142">
              <a:extLst>
                <a:ext uri="{FF2B5EF4-FFF2-40B4-BE49-F238E27FC236}">
                  <a16:creationId xmlns:a16="http://schemas.microsoft.com/office/drawing/2014/main" id="{A7BC1A01-56FC-D641-A01F-791A195CDC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1453" name="Rectangle 143">
                <a:extLst>
                  <a:ext uri="{FF2B5EF4-FFF2-40B4-BE49-F238E27FC236}">
                    <a16:creationId xmlns:a16="http://schemas.microsoft.com/office/drawing/2014/main" id="{D94FBB29-8E0E-1A4D-B09C-73D936E62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54" name="Text Box 144">
                <a:extLst>
                  <a:ext uri="{FF2B5EF4-FFF2-40B4-BE49-F238E27FC236}">
                    <a16:creationId xmlns:a16="http://schemas.microsoft.com/office/drawing/2014/main" id="{C82973EC-B8F3-E842-8A88-D895358A3F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DHCP</a:t>
                </a:r>
              </a:p>
            </p:txBody>
          </p:sp>
        </p:grpSp>
      </p:grpSp>
      <p:sp>
        <p:nvSpPr>
          <p:cNvPr id="1485" name="Rectangle 226">
            <a:extLst>
              <a:ext uri="{FF2B5EF4-FFF2-40B4-BE49-F238E27FC236}">
                <a16:creationId xmlns:a16="http://schemas.microsoft.com/office/drawing/2014/main" id="{5DF70C14-A16A-3E4C-982B-58F5DD4F5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307" y="4620433"/>
            <a:ext cx="5201653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Client now knows its IP address, name and IP address of DNS server, IP address of its first-hop router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341" name="Group 186">
            <a:extLst>
              <a:ext uri="{FF2B5EF4-FFF2-40B4-BE49-F238E27FC236}">
                <a16:creationId xmlns:a16="http://schemas.microsoft.com/office/drawing/2014/main" id="{0827A38F-76E7-194D-BDA6-1A605B355FB7}"/>
              </a:ext>
            </a:extLst>
          </p:cNvPr>
          <p:cNvGrpSpPr>
            <a:grpSpLocks/>
          </p:cNvGrpSpPr>
          <p:nvPr/>
        </p:nvGrpSpPr>
        <p:grpSpPr bwMode="auto">
          <a:xfrm>
            <a:off x="3604250" y="4673726"/>
            <a:ext cx="423862" cy="647700"/>
            <a:chOff x="4140" y="429"/>
            <a:chExt cx="1425" cy="2396"/>
          </a:xfrm>
        </p:grpSpPr>
        <p:sp>
          <p:nvSpPr>
            <p:cNvPr id="1342" name="Freeform 187">
              <a:extLst>
                <a:ext uri="{FF2B5EF4-FFF2-40B4-BE49-F238E27FC236}">
                  <a16:creationId xmlns:a16="http://schemas.microsoft.com/office/drawing/2014/main" id="{D46F6DF5-01A2-1849-A3BB-030EF6344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3" name="Rectangle 188">
              <a:extLst>
                <a:ext uri="{FF2B5EF4-FFF2-40B4-BE49-F238E27FC236}">
                  <a16:creationId xmlns:a16="http://schemas.microsoft.com/office/drawing/2014/main" id="{E1E80B19-9CDE-FB4C-AC77-EFE0782CC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4" name="Freeform 189">
              <a:extLst>
                <a:ext uri="{FF2B5EF4-FFF2-40B4-BE49-F238E27FC236}">
                  <a16:creationId xmlns:a16="http://schemas.microsoft.com/office/drawing/2014/main" id="{7E3264C2-51DE-F54E-9A1B-76045D0A2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5" name="Freeform 190">
              <a:extLst>
                <a:ext uri="{FF2B5EF4-FFF2-40B4-BE49-F238E27FC236}">
                  <a16:creationId xmlns:a16="http://schemas.microsoft.com/office/drawing/2014/main" id="{747CB78A-D52C-CE42-AC7E-25B899892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46" name="Rectangle 191">
              <a:extLst>
                <a:ext uri="{FF2B5EF4-FFF2-40B4-BE49-F238E27FC236}">
                  <a16:creationId xmlns:a16="http://schemas.microsoft.com/office/drawing/2014/main" id="{4140DAEF-666D-DA47-BDAF-E2CB84851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47" name="Group 192">
              <a:extLst>
                <a:ext uri="{FF2B5EF4-FFF2-40B4-BE49-F238E27FC236}">
                  <a16:creationId xmlns:a16="http://schemas.microsoft.com/office/drawing/2014/main" id="{299117A0-29F3-E34B-B8B3-2F87D39861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72" name="AutoShape 193">
                <a:extLst>
                  <a:ext uri="{FF2B5EF4-FFF2-40B4-BE49-F238E27FC236}">
                    <a16:creationId xmlns:a16="http://schemas.microsoft.com/office/drawing/2014/main" id="{0C5A74EE-A7D5-BA47-BFF6-F3C788C5C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6" cy="135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73" name="AutoShape 194">
                <a:extLst>
                  <a:ext uri="{FF2B5EF4-FFF2-40B4-BE49-F238E27FC236}">
                    <a16:creationId xmlns:a16="http://schemas.microsoft.com/office/drawing/2014/main" id="{15763F6D-F30B-604C-B1A4-B9E2BB00F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7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48" name="Rectangle 195">
              <a:extLst>
                <a:ext uri="{FF2B5EF4-FFF2-40B4-BE49-F238E27FC236}">
                  <a16:creationId xmlns:a16="http://schemas.microsoft.com/office/drawing/2014/main" id="{E273AD4D-3F24-F44B-A734-24869705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6"/>
              <a:ext cx="592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49" name="Group 196">
              <a:extLst>
                <a:ext uri="{FF2B5EF4-FFF2-40B4-BE49-F238E27FC236}">
                  <a16:creationId xmlns:a16="http://schemas.microsoft.com/office/drawing/2014/main" id="{59BCC23F-6EFF-E446-B163-095673448F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70" name="AutoShape 197">
                <a:extLst>
                  <a:ext uri="{FF2B5EF4-FFF2-40B4-BE49-F238E27FC236}">
                    <a16:creationId xmlns:a16="http://schemas.microsoft.com/office/drawing/2014/main" id="{12542AF1-426D-DF40-94A4-FC77464DB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71" name="AutoShape 198">
                <a:extLst>
                  <a:ext uri="{FF2B5EF4-FFF2-40B4-BE49-F238E27FC236}">
                    <a16:creationId xmlns:a16="http://schemas.microsoft.com/office/drawing/2014/main" id="{5FF08725-A026-3F4F-AD7F-272FADC25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50" name="Rectangle 199">
              <a:extLst>
                <a:ext uri="{FF2B5EF4-FFF2-40B4-BE49-F238E27FC236}">
                  <a16:creationId xmlns:a16="http://schemas.microsoft.com/office/drawing/2014/main" id="{8AA7B66A-2CBB-2E47-80EB-79369D65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1" name="Rectangle 200">
              <a:extLst>
                <a:ext uri="{FF2B5EF4-FFF2-40B4-BE49-F238E27FC236}">
                  <a16:creationId xmlns:a16="http://schemas.microsoft.com/office/drawing/2014/main" id="{018E5E89-C605-0C48-BE5E-A34A24009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6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52" name="Group 201">
              <a:extLst>
                <a:ext uri="{FF2B5EF4-FFF2-40B4-BE49-F238E27FC236}">
                  <a16:creationId xmlns:a16="http://schemas.microsoft.com/office/drawing/2014/main" id="{0966AC81-07B8-E14A-BAA7-22C95C7F84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68" name="AutoShape 202">
                <a:extLst>
                  <a:ext uri="{FF2B5EF4-FFF2-40B4-BE49-F238E27FC236}">
                    <a16:creationId xmlns:a16="http://schemas.microsoft.com/office/drawing/2014/main" id="{5F819351-A69B-9941-940C-349769D36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69" name="AutoShape 203">
                <a:extLst>
                  <a:ext uri="{FF2B5EF4-FFF2-40B4-BE49-F238E27FC236}">
                    <a16:creationId xmlns:a16="http://schemas.microsoft.com/office/drawing/2014/main" id="{BFA9F2AA-7AE3-FF4B-967C-B9E2CADA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4"/>
                <a:ext cx="69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53" name="Freeform 204">
              <a:extLst>
                <a:ext uri="{FF2B5EF4-FFF2-40B4-BE49-F238E27FC236}">
                  <a16:creationId xmlns:a16="http://schemas.microsoft.com/office/drawing/2014/main" id="{8591C078-367E-8846-AE18-57822035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54" name="Group 205">
              <a:extLst>
                <a:ext uri="{FF2B5EF4-FFF2-40B4-BE49-F238E27FC236}">
                  <a16:creationId xmlns:a16="http://schemas.microsoft.com/office/drawing/2014/main" id="{5FBF9D2A-7073-3241-B1BE-80315AD67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66" name="AutoShape 206">
                <a:extLst>
                  <a:ext uri="{FF2B5EF4-FFF2-40B4-BE49-F238E27FC236}">
                    <a16:creationId xmlns:a16="http://schemas.microsoft.com/office/drawing/2014/main" id="{50A69CAB-1A9D-764D-A301-38CB4AB50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4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67" name="AutoShape 207">
                <a:extLst>
                  <a:ext uri="{FF2B5EF4-FFF2-40B4-BE49-F238E27FC236}">
                    <a16:creationId xmlns:a16="http://schemas.microsoft.com/office/drawing/2014/main" id="{A40FFDE9-6F48-8D40-9ACC-0075A43FD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355" name="Rectangle 208">
              <a:extLst>
                <a:ext uri="{FF2B5EF4-FFF2-40B4-BE49-F238E27FC236}">
                  <a16:creationId xmlns:a16="http://schemas.microsoft.com/office/drawing/2014/main" id="{4939E403-BAAF-7740-9D06-F85AF207A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6" name="Freeform 209">
              <a:extLst>
                <a:ext uri="{FF2B5EF4-FFF2-40B4-BE49-F238E27FC236}">
                  <a16:creationId xmlns:a16="http://schemas.microsoft.com/office/drawing/2014/main" id="{9CFAF5A6-0089-3A4D-A737-EB7943AF5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7" name="Freeform 210">
              <a:extLst>
                <a:ext uri="{FF2B5EF4-FFF2-40B4-BE49-F238E27FC236}">
                  <a16:creationId xmlns:a16="http://schemas.microsoft.com/office/drawing/2014/main" id="{BB6D7824-538E-7242-AAF3-ED996B97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8" name="Oval 211">
              <a:extLst>
                <a:ext uri="{FF2B5EF4-FFF2-40B4-BE49-F238E27FC236}">
                  <a16:creationId xmlns:a16="http://schemas.microsoft.com/office/drawing/2014/main" id="{3E4397CD-C96C-0B4E-BD03-383F30EF4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59" name="Freeform 212">
              <a:extLst>
                <a:ext uri="{FF2B5EF4-FFF2-40B4-BE49-F238E27FC236}">
                  <a16:creationId xmlns:a16="http://schemas.microsoft.com/office/drawing/2014/main" id="{277A6DC5-F29C-DC40-9896-6B2D357AC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0" name="AutoShape 213">
              <a:extLst>
                <a:ext uri="{FF2B5EF4-FFF2-40B4-BE49-F238E27FC236}">
                  <a16:creationId xmlns:a16="http://schemas.microsoft.com/office/drawing/2014/main" id="{E3FA15CF-EFC6-FD4E-9002-2CF1C1E13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1" name="AutoShape 214">
              <a:extLst>
                <a:ext uri="{FF2B5EF4-FFF2-40B4-BE49-F238E27FC236}">
                  <a16:creationId xmlns:a16="http://schemas.microsoft.com/office/drawing/2014/main" id="{CCECAEDD-8237-794F-9E2D-46763A7A2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3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2" name="Oval 215">
              <a:extLst>
                <a:ext uri="{FF2B5EF4-FFF2-40B4-BE49-F238E27FC236}">
                  <a16:creationId xmlns:a16="http://schemas.microsoft.com/office/drawing/2014/main" id="{AE6B1F3E-B8FB-7547-9217-F09ADBEA7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5"/>
              <a:ext cx="160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3" name="Oval 216">
              <a:extLst>
                <a:ext uri="{FF2B5EF4-FFF2-40B4-BE49-F238E27FC236}">
                  <a16:creationId xmlns:a16="http://schemas.microsoft.com/office/drawing/2014/main" id="{4319B324-32C6-F449-A18D-0F337E575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5"/>
              <a:ext cx="160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64" name="Oval 217">
              <a:extLst>
                <a:ext uri="{FF2B5EF4-FFF2-40B4-BE49-F238E27FC236}">
                  <a16:creationId xmlns:a16="http://schemas.microsoft.com/office/drawing/2014/main" id="{F5225836-0C76-B346-8701-A33132293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79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65" name="Rectangle 218">
              <a:extLst>
                <a:ext uri="{FF2B5EF4-FFF2-40B4-BE49-F238E27FC236}">
                  <a16:creationId xmlns:a16="http://schemas.microsoft.com/office/drawing/2014/main" id="{52D4ECE6-91B2-404C-88C9-04B5ABAB0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5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C58AA6-D6C8-148C-1658-798B4A4ACFA5}"/>
              </a:ext>
            </a:extLst>
          </p:cNvPr>
          <p:cNvSpPr txBox="1"/>
          <p:nvPr/>
        </p:nvSpPr>
        <p:spPr>
          <a:xfrm>
            <a:off x="767007" y="1427285"/>
            <a:ext cx="4718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DHCP is an </a:t>
            </a:r>
            <a:r>
              <a:rPr lang="en-US" sz="2400" i="1" dirty="0">
                <a:solidFill>
                  <a:srgbClr val="C00000"/>
                </a:solidFill>
              </a:rPr>
              <a:t>application layer </a:t>
            </a:r>
            <a:r>
              <a:rPr lang="en-US" sz="2400" dirty="0"/>
              <a:t>protocol, running on top of UDP/IP</a:t>
            </a:r>
          </a:p>
        </p:txBody>
      </p:sp>
    </p:spTree>
    <p:extLst>
      <p:ext uri="{BB962C8B-B14F-4D97-AF65-F5344CB8AC3E}">
        <p14:creationId xmlns:p14="http://schemas.microsoft.com/office/powerpoint/2010/main" val="31269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-0.01412 L 0.13802 -0.01343 L 0.28945 -0.30648 L -0.0306 -0.30949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 build="p"/>
      <p:bldP spid="1307" grpId="0" build="p"/>
      <p:bldP spid="148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59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Network-layer  Services and Protocols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520293" y="929402"/>
            <a:ext cx="6245343" cy="5622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Tx/>
              <a:buNone/>
              <a:defRPr/>
            </a:pPr>
            <a:r>
              <a:rPr lang="en-US" altLang="en-US" sz="22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Layer 3 (Network/IP) gave us the ability to transport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segment from sending to receiving host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Sender: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encapsulates segments into datagrams, passes to link layer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Receiver: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delivers segments to transport layer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layer protocols in </a:t>
            </a:r>
            <a:r>
              <a:rPr kumimoji="0" lang="en-US" alt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every Internet device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 hosts, routers</a:t>
            </a:r>
            <a:endParaRPr lang="en-US" altLang="en-US" sz="2200" noProof="0" dirty="0">
              <a:solidFill>
                <a:prstClr val="black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endParaRPr lang="en-US" altLang="en-US" sz="2200" dirty="0">
              <a:solidFill>
                <a:prstClr val="black"/>
              </a:solidFill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Tx/>
              <a:buNone/>
              <a:defRPr/>
            </a:pPr>
            <a:r>
              <a:rPr lang="en-US" altLang="en-US" sz="22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Internet “</a:t>
            </a:r>
            <a:r>
              <a:rPr lang="en-US" altLang="en-US" sz="2200" b="1" i="1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best effort</a:t>
            </a:r>
            <a:r>
              <a:rPr lang="en-US" altLang="en-US" sz="22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” service model; </a:t>
            </a:r>
            <a:r>
              <a:rPr lang="en-US" sz="2200" i="1" dirty="0">
                <a:solidFill>
                  <a:srgbClr val="C00000"/>
                </a:solidFill>
              </a:rPr>
              <a:t>No</a:t>
            </a:r>
            <a:r>
              <a:rPr lang="en-US" sz="2200" dirty="0">
                <a:solidFill>
                  <a:prstClr val="black"/>
                </a:solidFill>
              </a:rPr>
              <a:t> guarantees on</a:t>
            </a:r>
            <a:r>
              <a:rPr lang="en-US" sz="2200" i="1" dirty="0">
                <a:solidFill>
                  <a:prstClr val="black"/>
                </a:solidFill>
              </a:rPr>
              <a:t>: 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2200" dirty="0">
                <a:solidFill>
                  <a:prstClr val="black"/>
                </a:solidFill>
              </a:rPr>
              <a:t>Successful</a:t>
            </a:r>
            <a:r>
              <a:rPr lang="en-US" sz="2200" i="1" dirty="0">
                <a:solidFill>
                  <a:prstClr val="black"/>
                </a:solidFill>
              </a:rPr>
              <a:t> </a:t>
            </a:r>
            <a:r>
              <a:rPr lang="en-US" sz="2200" dirty="0">
                <a:solidFill>
                  <a:prstClr val="black"/>
                </a:solidFill>
              </a:rPr>
              <a:t>datagram delivery to destination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2200" dirty="0">
                <a:solidFill>
                  <a:prstClr val="black"/>
                </a:solidFill>
              </a:rPr>
              <a:t>Timing or order of delivery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2200" dirty="0">
                <a:solidFill>
                  <a:prstClr val="black"/>
                </a:solidFill>
              </a:rPr>
              <a:t>Bandwidth available to end-end flow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C39A38-643E-1841-84E4-48B68DB2ED03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9EF77B-B7F5-D441-A37D-7AC14D43B519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16F1973E-A8F0-6E4E-9510-49D75998F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CAB72423-2D43-1046-869C-9EDAEA5E4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99BD1088-D56F-3A42-8E44-483A32BED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8A75CF99-7455-B74F-8BAD-3AD43E03F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FC542B29-675E-3D46-80C8-75565CBAE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2B974C3D-5280-D849-8D04-7FDDEF66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05391238-AE6D-D14C-8C1F-CD07E4032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F0B33890-F38E-9948-851E-64C7E965F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A6F6A7F9-E45C-124D-AC6C-F4101DAE4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AD8346D7-6C40-1348-A196-CC99EDB76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E2DA8AD7-F617-354E-B5AE-47F97541A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E873DD89-2DB7-304C-ADED-170F1F4E1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56AC483A-3972-5540-9E9F-AE1FE2566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B0224379-0B0C-1343-B0E2-E62DFA482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DFBDA95-16CE-D146-A4C5-C45EDEC8D34E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282E722-916E-234E-AC0B-E2B36A0049E1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691F242-AF67-1B42-8D8E-F09C1EB27D3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E49F46-6C78-A640-A53B-1F2DCAE49B5E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454C82-BE7E-874F-AA28-09F795395B3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F00AE0-2163-514F-B52E-CFE0592CCF07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E38317B-7455-F04C-9FB3-A4716917158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8CD097C-75DA-B84B-B03E-371F3044C3BB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3EE4D6D5-1F58-604E-926E-B12AF198F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9D11C97-9A2A-6F4A-BEC2-192440539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AE641E33-5C90-9C48-B6C0-B2DA38E6B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58D0D77F-41BF-B141-99CC-744477020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B93FCB1A-5588-5743-82CC-8E52ADEAD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029C7FDD-ABE9-EB40-A1C5-64FF9B2F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27C4B55-0BAE-0949-8777-F3099C171813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EC32CAA-AFF2-A34D-8E74-D6E2F030879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1675819-8BAA-AB4F-BBAA-A405C6E7621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3F9E373-4875-744C-970D-E5EB77A5E34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FDA189D-222C-1443-856D-7A608CA88C9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42BB264-137D-E643-AE9B-8AA6D9E21B0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786FF02A-1562-3745-ABB9-0D40C7DEF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EC12CCB-8331-9F49-BF6A-94DF11B7CB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" name="Group 950">
            <a:extLst>
              <a:ext uri="{FF2B5EF4-FFF2-40B4-BE49-F238E27FC236}">
                <a16:creationId xmlns:a16="http://schemas.microsoft.com/office/drawing/2014/main" id="{BF16D25A-05F2-BD48-8851-FCCC3771B7E8}"/>
              </a:ext>
            </a:extLst>
          </p:cNvPr>
          <p:cNvGrpSpPr>
            <a:grpSpLocks/>
          </p:cNvGrpSpPr>
          <p:nvPr/>
        </p:nvGrpSpPr>
        <p:grpSpPr bwMode="auto">
          <a:xfrm>
            <a:off x="10253990" y="5273951"/>
            <a:ext cx="177192" cy="330833"/>
            <a:chOff x="4140" y="429"/>
            <a:chExt cx="1425" cy="2396"/>
          </a:xfrm>
        </p:grpSpPr>
        <p:sp>
          <p:nvSpPr>
            <p:cNvPr id="324" name="Freeform 951">
              <a:extLst>
                <a:ext uri="{FF2B5EF4-FFF2-40B4-BE49-F238E27FC236}">
                  <a16:creationId xmlns:a16="http://schemas.microsoft.com/office/drawing/2014/main" id="{72C50429-8235-E440-B0F8-ADCFAC74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Rectangle 952">
              <a:extLst>
                <a:ext uri="{FF2B5EF4-FFF2-40B4-BE49-F238E27FC236}">
                  <a16:creationId xmlns:a16="http://schemas.microsoft.com/office/drawing/2014/main" id="{C8289D20-20EF-CE4A-B82D-CC6F98B2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6" name="Freeform 953">
              <a:extLst>
                <a:ext uri="{FF2B5EF4-FFF2-40B4-BE49-F238E27FC236}">
                  <a16:creationId xmlns:a16="http://schemas.microsoft.com/office/drawing/2014/main" id="{512EE24C-2BC1-5A45-B541-28FAD5522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954">
              <a:extLst>
                <a:ext uri="{FF2B5EF4-FFF2-40B4-BE49-F238E27FC236}">
                  <a16:creationId xmlns:a16="http://schemas.microsoft.com/office/drawing/2014/main" id="{CC26DF50-FD02-994D-80F7-4CD21CC31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Rectangle 955">
              <a:extLst>
                <a:ext uri="{FF2B5EF4-FFF2-40B4-BE49-F238E27FC236}">
                  <a16:creationId xmlns:a16="http://schemas.microsoft.com/office/drawing/2014/main" id="{12D5F885-EEB6-EA49-8F16-8E65F7B5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29" name="Group 956">
              <a:extLst>
                <a:ext uri="{FF2B5EF4-FFF2-40B4-BE49-F238E27FC236}">
                  <a16:creationId xmlns:a16="http://schemas.microsoft.com/office/drawing/2014/main" id="{4819CF1A-CAA2-2445-BACA-6333C6770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4" name="AutoShape 957">
                <a:extLst>
                  <a:ext uri="{FF2B5EF4-FFF2-40B4-BE49-F238E27FC236}">
                    <a16:creationId xmlns:a16="http://schemas.microsoft.com/office/drawing/2014/main" id="{F403CAA7-7575-5B45-9B26-74060E67E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5" name="AutoShape 958">
                <a:extLst>
                  <a:ext uri="{FF2B5EF4-FFF2-40B4-BE49-F238E27FC236}">
                    <a16:creationId xmlns:a16="http://schemas.microsoft.com/office/drawing/2014/main" id="{E7C03107-B3D4-E74B-8026-51FC5FB4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0" name="Rectangle 959">
              <a:extLst>
                <a:ext uri="{FF2B5EF4-FFF2-40B4-BE49-F238E27FC236}">
                  <a16:creationId xmlns:a16="http://schemas.microsoft.com/office/drawing/2014/main" id="{8C82FD14-8B3E-4C45-BA2F-1D536922B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1" name="Group 960">
              <a:extLst>
                <a:ext uri="{FF2B5EF4-FFF2-40B4-BE49-F238E27FC236}">
                  <a16:creationId xmlns:a16="http://schemas.microsoft.com/office/drawing/2014/main" id="{848EC42A-6B0F-D74E-99AF-9287D4319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2" name="AutoShape 961">
                <a:extLst>
                  <a:ext uri="{FF2B5EF4-FFF2-40B4-BE49-F238E27FC236}">
                    <a16:creationId xmlns:a16="http://schemas.microsoft.com/office/drawing/2014/main" id="{5837F05C-C8FD-5D48-B46A-FAF46F8F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3" name="AutoShape 962">
                <a:extLst>
                  <a:ext uri="{FF2B5EF4-FFF2-40B4-BE49-F238E27FC236}">
                    <a16:creationId xmlns:a16="http://schemas.microsoft.com/office/drawing/2014/main" id="{85884ACD-1556-C049-9208-BBD38D4BC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2" name="Rectangle 963">
              <a:extLst>
                <a:ext uri="{FF2B5EF4-FFF2-40B4-BE49-F238E27FC236}">
                  <a16:creationId xmlns:a16="http://schemas.microsoft.com/office/drawing/2014/main" id="{BB3BDCEC-6ABC-7E44-B9C4-70680B656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3" name="Rectangle 964">
              <a:extLst>
                <a:ext uri="{FF2B5EF4-FFF2-40B4-BE49-F238E27FC236}">
                  <a16:creationId xmlns:a16="http://schemas.microsoft.com/office/drawing/2014/main" id="{BF659529-BF75-D64D-A398-3F5F02E8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334" name="Group 965">
              <a:extLst>
                <a:ext uri="{FF2B5EF4-FFF2-40B4-BE49-F238E27FC236}">
                  <a16:creationId xmlns:a16="http://schemas.microsoft.com/office/drawing/2014/main" id="{08EED94E-296E-6944-AB01-4E0F74CF6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0" name="AutoShape 966">
                <a:extLst>
                  <a:ext uri="{FF2B5EF4-FFF2-40B4-BE49-F238E27FC236}">
                    <a16:creationId xmlns:a16="http://schemas.microsoft.com/office/drawing/2014/main" id="{E45BC691-EDAB-5043-B974-6931BF4A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51" name="AutoShape 967">
                <a:extLst>
                  <a:ext uri="{FF2B5EF4-FFF2-40B4-BE49-F238E27FC236}">
                    <a16:creationId xmlns:a16="http://schemas.microsoft.com/office/drawing/2014/main" id="{BC4BCC73-0226-7344-A90F-A319311EB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5" name="Freeform 968">
              <a:extLst>
                <a:ext uri="{FF2B5EF4-FFF2-40B4-BE49-F238E27FC236}">
                  <a16:creationId xmlns:a16="http://schemas.microsoft.com/office/drawing/2014/main" id="{4D3CB3E6-04E9-DD42-A1E2-B9CFDE5F4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6" name="Group 969">
              <a:extLst>
                <a:ext uri="{FF2B5EF4-FFF2-40B4-BE49-F238E27FC236}">
                  <a16:creationId xmlns:a16="http://schemas.microsoft.com/office/drawing/2014/main" id="{D3A85C8F-5C9D-004C-BED1-826FD6B75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8" name="AutoShape 970">
                <a:extLst>
                  <a:ext uri="{FF2B5EF4-FFF2-40B4-BE49-F238E27FC236}">
                    <a16:creationId xmlns:a16="http://schemas.microsoft.com/office/drawing/2014/main" id="{61DC189F-D857-CE49-9706-A99AFD074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9" name="AutoShape 971">
                <a:extLst>
                  <a:ext uri="{FF2B5EF4-FFF2-40B4-BE49-F238E27FC236}">
                    <a16:creationId xmlns:a16="http://schemas.microsoft.com/office/drawing/2014/main" id="{8FED6611-7057-CD45-9474-CA215533C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" name="Rectangle 972">
              <a:extLst>
                <a:ext uri="{FF2B5EF4-FFF2-40B4-BE49-F238E27FC236}">
                  <a16:creationId xmlns:a16="http://schemas.microsoft.com/office/drawing/2014/main" id="{043E3E2C-723D-CA49-8604-B8FA4FD2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8" name="Freeform 973">
              <a:extLst>
                <a:ext uri="{FF2B5EF4-FFF2-40B4-BE49-F238E27FC236}">
                  <a16:creationId xmlns:a16="http://schemas.microsoft.com/office/drawing/2014/main" id="{A7D59DBF-B240-2743-8F05-CD6652179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974">
              <a:extLst>
                <a:ext uri="{FF2B5EF4-FFF2-40B4-BE49-F238E27FC236}">
                  <a16:creationId xmlns:a16="http://schemas.microsoft.com/office/drawing/2014/main" id="{782758E0-5FA1-2541-8957-4820DA26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val 975">
              <a:extLst>
                <a:ext uri="{FF2B5EF4-FFF2-40B4-BE49-F238E27FC236}">
                  <a16:creationId xmlns:a16="http://schemas.microsoft.com/office/drawing/2014/main" id="{E43434A9-1771-1841-B10D-00C68B13F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1" name="Freeform 976">
              <a:extLst>
                <a:ext uri="{FF2B5EF4-FFF2-40B4-BE49-F238E27FC236}">
                  <a16:creationId xmlns:a16="http://schemas.microsoft.com/office/drawing/2014/main" id="{7F3BC29B-77D4-0345-BC99-5EBDE517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AutoShape 977">
              <a:extLst>
                <a:ext uri="{FF2B5EF4-FFF2-40B4-BE49-F238E27FC236}">
                  <a16:creationId xmlns:a16="http://schemas.microsoft.com/office/drawing/2014/main" id="{AB8C4D5D-D558-0E48-B735-10A1700F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3" name="AutoShape 978">
              <a:extLst>
                <a:ext uri="{FF2B5EF4-FFF2-40B4-BE49-F238E27FC236}">
                  <a16:creationId xmlns:a16="http://schemas.microsoft.com/office/drawing/2014/main" id="{A52E34C3-2A4E-6E43-AEAD-80E9029E9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4" name="Oval 979">
              <a:extLst>
                <a:ext uri="{FF2B5EF4-FFF2-40B4-BE49-F238E27FC236}">
                  <a16:creationId xmlns:a16="http://schemas.microsoft.com/office/drawing/2014/main" id="{CF996EB8-B8AF-1645-81FB-5C4480FC1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5" name="Oval 980">
              <a:extLst>
                <a:ext uri="{FF2B5EF4-FFF2-40B4-BE49-F238E27FC236}">
                  <a16:creationId xmlns:a16="http://schemas.microsoft.com/office/drawing/2014/main" id="{6ABBF416-3D25-A54A-B9CB-9BC7B8D8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6" name="Oval 981">
              <a:extLst>
                <a:ext uri="{FF2B5EF4-FFF2-40B4-BE49-F238E27FC236}">
                  <a16:creationId xmlns:a16="http://schemas.microsoft.com/office/drawing/2014/main" id="{BEBFB614-43B9-5A4B-8E5D-794244BE1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7" name="Rectangle 982">
              <a:extLst>
                <a:ext uri="{FF2B5EF4-FFF2-40B4-BE49-F238E27FC236}">
                  <a16:creationId xmlns:a16="http://schemas.microsoft.com/office/drawing/2014/main" id="{C5CE1C8E-4047-8540-B7FB-EBAB3DBC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68802756-5E0F-D142-AA8F-2D274E297BB1}"/>
              </a:ext>
            </a:extLst>
          </p:cNvPr>
          <p:cNvGrpSpPr/>
          <p:nvPr/>
        </p:nvGrpSpPr>
        <p:grpSpPr>
          <a:xfrm>
            <a:off x="6571713" y="2686293"/>
            <a:ext cx="1038308" cy="956788"/>
            <a:chOff x="6571713" y="2686293"/>
            <a:chExt cx="1038308" cy="956788"/>
          </a:xfrm>
        </p:grpSpPr>
        <p:sp>
          <p:nvSpPr>
            <p:cNvPr id="463" name="Freeform 917">
              <a:extLst>
                <a:ext uri="{FF2B5EF4-FFF2-40B4-BE49-F238E27FC236}">
                  <a16:creationId xmlns:a16="http://schemas.microsoft.com/office/drawing/2014/main" id="{ADACC4C8-123A-0642-ADC2-DC6E1D9274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1095" y="2700162"/>
              <a:ext cx="318926" cy="942919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9" h="10279">
                  <a:moveTo>
                    <a:pt x="2669" y="10279"/>
                  </a:moveTo>
                  <a:lnTo>
                    <a:pt x="0" y="9878"/>
                  </a:lnTo>
                  <a:lnTo>
                    <a:pt x="10319" y="0"/>
                  </a:lnTo>
                  <a:lnTo>
                    <a:pt x="10319" y="8912"/>
                  </a:lnTo>
                  <a:lnTo>
                    <a:pt x="2669" y="10279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F51EF82F-6B76-1D43-BDCE-36A16F512D10}"/>
                </a:ext>
              </a:extLst>
            </p:cNvPr>
            <p:cNvGrpSpPr/>
            <p:nvPr/>
          </p:nvGrpSpPr>
          <p:grpSpPr>
            <a:xfrm>
              <a:off x="6571713" y="2686293"/>
              <a:ext cx="764135" cy="854075"/>
              <a:chOff x="6571713" y="2686293"/>
              <a:chExt cx="764135" cy="854075"/>
            </a:xfrm>
          </p:grpSpPr>
          <p:sp>
            <p:nvSpPr>
              <p:cNvPr id="520" name="Rectangle 228">
                <a:extLst>
                  <a:ext uri="{FF2B5EF4-FFF2-40B4-BE49-F238E27FC236}">
                    <a16:creationId xmlns:a16="http://schemas.microsoft.com/office/drawing/2014/main" id="{4174338D-3A0E-9747-819D-0C19F4DF4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1" name="Rectangle 229">
                <a:extLst>
                  <a:ext uri="{FF2B5EF4-FFF2-40B4-BE49-F238E27FC236}">
                    <a16:creationId xmlns:a16="http://schemas.microsoft.com/office/drawing/2014/main" id="{621AE13C-4ABC-334F-8206-4D5E08465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2" name="Text Box 230">
                <a:extLst>
                  <a:ext uri="{FF2B5EF4-FFF2-40B4-BE49-F238E27FC236}">
                    <a16:creationId xmlns:a16="http://schemas.microsoft.com/office/drawing/2014/main" id="{CA38D367-F86F-AB43-B21E-1EEE691D3D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862EE7F-63B9-EE4A-8A32-E1BB698AA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929A4F7E-FE01-E545-A0B9-9F724FDE2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BD3F59DE-C12C-D645-AC9D-20A80143D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7757E2F0-9B94-084A-90A0-8529D1B75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6D7E4C2B-1DC3-2A4C-90A6-0BDE31D46D3B}"/>
              </a:ext>
            </a:extLst>
          </p:cNvPr>
          <p:cNvGrpSpPr/>
          <p:nvPr/>
        </p:nvGrpSpPr>
        <p:grpSpPr>
          <a:xfrm>
            <a:off x="10202006" y="5357871"/>
            <a:ext cx="970347" cy="854075"/>
            <a:chOff x="10202006" y="5357871"/>
            <a:chExt cx="970347" cy="854075"/>
          </a:xfrm>
        </p:grpSpPr>
        <p:sp>
          <p:nvSpPr>
            <p:cNvPr id="530" name="Freeform 917">
              <a:extLst>
                <a:ext uri="{FF2B5EF4-FFF2-40B4-BE49-F238E27FC236}">
                  <a16:creationId xmlns:a16="http://schemas.microsoft.com/office/drawing/2014/main" id="{88BB7911-0614-1748-A570-7F1CD9A39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006" y="5397682"/>
              <a:ext cx="281273" cy="773122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  <a:gd name="connsiteX0" fmla="*/ 0 w 10140"/>
                <a:gd name="connsiteY0" fmla="*/ 9728 h 9728"/>
                <a:gd name="connsiteX1" fmla="*/ 10140 w 10140"/>
                <a:gd name="connsiteY1" fmla="*/ 0 h 9728"/>
                <a:gd name="connsiteX2" fmla="*/ 10140 w 10140"/>
                <a:gd name="connsiteY2" fmla="*/ 8670 h 9728"/>
                <a:gd name="connsiteX3" fmla="*/ 0 w 10140"/>
                <a:gd name="connsiteY3" fmla="*/ 9728 h 9728"/>
                <a:gd name="connsiteX0" fmla="*/ 319 w 10319"/>
                <a:gd name="connsiteY0" fmla="*/ 10000 h 10000"/>
                <a:gd name="connsiteX1" fmla="*/ 0 w 10319"/>
                <a:gd name="connsiteY1" fmla="*/ 9878 h 10000"/>
                <a:gd name="connsiteX2" fmla="*/ 10319 w 10319"/>
                <a:gd name="connsiteY2" fmla="*/ 0 h 10000"/>
                <a:gd name="connsiteX3" fmla="*/ 10319 w 10319"/>
                <a:gd name="connsiteY3" fmla="*/ 8912 h 10000"/>
                <a:gd name="connsiteX4" fmla="*/ 319 w 10319"/>
                <a:gd name="connsiteY4" fmla="*/ 10000 h 10000"/>
                <a:gd name="connsiteX0" fmla="*/ 2669 w 10319"/>
                <a:gd name="connsiteY0" fmla="*/ 10279 h 10279"/>
                <a:gd name="connsiteX1" fmla="*/ 0 w 10319"/>
                <a:gd name="connsiteY1" fmla="*/ 9878 h 10279"/>
                <a:gd name="connsiteX2" fmla="*/ 10319 w 10319"/>
                <a:gd name="connsiteY2" fmla="*/ 0 h 10279"/>
                <a:gd name="connsiteX3" fmla="*/ 10319 w 10319"/>
                <a:gd name="connsiteY3" fmla="*/ 8912 h 10279"/>
                <a:gd name="connsiteX4" fmla="*/ 2669 w 10319"/>
                <a:gd name="connsiteY4" fmla="*/ 10279 h 10279"/>
                <a:gd name="connsiteX0" fmla="*/ 2669 w 10319"/>
                <a:gd name="connsiteY0" fmla="*/ 10279 h 11889"/>
                <a:gd name="connsiteX1" fmla="*/ 0 w 10319"/>
                <a:gd name="connsiteY1" fmla="*/ 9878 h 11889"/>
                <a:gd name="connsiteX2" fmla="*/ 10319 w 10319"/>
                <a:gd name="connsiteY2" fmla="*/ 0 h 11889"/>
                <a:gd name="connsiteX3" fmla="*/ 10011 w 10319"/>
                <a:gd name="connsiteY3" fmla="*/ 11889 h 11889"/>
                <a:gd name="connsiteX4" fmla="*/ 2669 w 10319"/>
                <a:gd name="connsiteY4" fmla="*/ 10279 h 11889"/>
                <a:gd name="connsiteX0" fmla="*/ 2669 w 10024"/>
                <a:gd name="connsiteY0" fmla="*/ 6818 h 8428"/>
                <a:gd name="connsiteX1" fmla="*/ 0 w 10024"/>
                <a:gd name="connsiteY1" fmla="*/ 6417 h 8428"/>
                <a:gd name="connsiteX2" fmla="*/ 9703 w 10024"/>
                <a:gd name="connsiteY2" fmla="*/ 0 h 8428"/>
                <a:gd name="connsiteX3" fmla="*/ 10011 w 10024"/>
                <a:gd name="connsiteY3" fmla="*/ 8428 h 8428"/>
                <a:gd name="connsiteX4" fmla="*/ 2669 w 10024"/>
                <a:gd name="connsiteY4" fmla="*/ 6818 h 8428"/>
                <a:gd name="connsiteX0" fmla="*/ 1741 w 9078"/>
                <a:gd name="connsiteY0" fmla="*/ 8090 h 10000"/>
                <a:gd name="connsiteX1" fmla="*/ 0 w 9078"/>
                <a:gd name="connsiteY1" fmla="*/ 6834 h 10000"/>
                <a:gd name="connsiteX2" fmla="*/ 8758 w 9078"/>
                <a:gd name="connsiteY2" fmla="*/ 0 h 10000"/>
                <a:gd name="connsiteX3" fmla="*/ 9065 w 9078"/>
                <a:gd name="connsiteY3" fmla="*/ 10000 h 10000"/>
                <a:gd name="connsiteX4" fmla="*/ 1741 w 9078"/>
                <a:gd name="connsiteY4" fmla="*/ 8090 h 10000"/>
                <a:gd name="connsiteX0" fmla="*/ 112 w 10001"/>
                <a:gd name="connsiteY0" fmla="*/ 7638 h 10000"/>
                <a:gd name="connsiteX1" fmla="*/ 0 w 10001"/>
                <a:gd name="connsiteY1" fmla="*/ 6834 h 10000"/>
                <a:gd name="connsiteX2" fmla="*/ 9647 w 10001"/>
                <a:gd name="connsiteY2" fmla="*/ 0 h 10000"/>
                <a:gd name="connsiteX3" fmla="*/ 9986 w 10001"/>
                <a:gd name="connsiteY3" fmla="*/ 10000 h 10000"/>
                <a:gd name="connsiteX4" fmla="*/ 112 w 10001"/>
                <a:gd name="connsiteY4" fmla="*/ 76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112" y="7638"/>
                  </a:moveTo>
                  <a:cubicBezTo>
                    <a:pt x="75" y="7370"/>
                    <a:pt x="37" y="7102"/>
                    <a:pt x="0" y="6834"/>
                  </a:cubicBezTo>
                  <a:lnTo>
                    <a:pt x="9647" y="0"/>
                  </a:lnTo>
                  <a:cubicBezTo>
                    <a:pt x="9534" y="4702"/>
                    <a:pt x="10099" y="5298"/>
                    <a:pt x="9986" y="10000"/>
                  </a:cubicBezTo>
                  <a:lnTo>
                    <a:pt x="112" y="7638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19A9DE1D-45C9-C144-A1C0-784FDCD971D3}"/>
                </a:ext>
              </a:extLst>
            </p:cNvPr>
            <p:cNvGrpSpPr/>
            <p:nvPr/>
          </p:nvGrpSpPr>
          <p:grpSpPr>
            <a:xfrm>
              <a:off x="10408218" y="5357871"/>
              <a:ext cx="764135" cy="854075"/>
              <a:chOff x="6571713" y="2686293"/>
              <a:chExt cx="764135" cy="854075"/>
            </a:xfrm>
          </p:grpSpPr>
          <p:sp>
            <p:nvSpPr>
              <p:cNvPr id="532" name="Rectangle 228">
                <a:extLst>
                  <a:ext uri="{FF2B5EF4-FFF2-40B4-BE49-F238E27FC236}">
                    <a16:creationId xmlns:a16="http://schemas.microsoft.com/office/drawing/2014/main" id="{5DD713FD-EA40-9B4B-802C-3AF871B58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713" y="2722275"/>
                <a:ext cx="647951" cy="777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3" name="Rectangle 229">
                <a:extLst>
                  <a:ext uri="{FF2B5EF4-FFF2-40B4-BE49-F238E27FC236}">
                    <a16:creationId xmlns:a16="http://schemas.microsoft.com/office/drawing/2014/main" id="{719538F1-BB3F-A747-B46B-E82537228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457" y="3037370"/>
                <a:ext cx="648594" cy="158772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4" name="Text Box 230">
                <a:extLst>
                  <a:ext uri="{FF2B5EF4-FFF2-40B4-BE49-F238E27FC236}">
                    <a16:creationId xmlns:a16="http://schemas.microsoft.com/office/drawing/2014/main" id="{67AF1768-8AEF-FD44-8A30-E764E9F88B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1713" y="2686293"/>
                <a:ext cx="764135" cy="85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application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transport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network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link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physical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22CAF256-C57E-8848-9992-472431799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289132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7573D7D3-A7AB-0B4F-A08C-BA6A7E07CA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04054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211E2459-6D52-2248-81F0-411DFD34B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189770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50F9C417-B611-7043-A15F-F361AA3E9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631" y="3338995"/>
                <a:ext cx="646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60901EC0-CB41-754B-B4DA-85BC262C3E55}"/>
              </a:ext>
            </a:extLst>
          </p:cNvPr>
          <p:cNvGrpSpPr/>
          <p:nvPr/>
        </p:nvGrpSpPr>
        <p:grpSpPr>
          <a:xfrm>
            <a:off x="7774998" y="3463448"/>
            <a:ext cx="3007624" cy="1690703"/>
            <a:chOff x="7774998" y="3463448"/>
            <a:chExt cx="3007624" cy="1690703"/>
          </a:xfrm>
        </p:grpSpPr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4570A0C-5E2B-7C40-89EC-C23D39A482DA}"/>
                </a:ext>
              </a:extLst>
            </p:cNvPr>
            <p:cNvGrpSpPr/>
            <p:nvPr/>
          </p:nvGrpSpPr>
          <p:grpSpPr>
            <a:xfrm>
              <a:off x="7774998" y="4090572"/>
              <a:ext cx="571917" cy="577694"/>
              <a:chOff x="7774998" y="4090572"/>
              <a:chExt cx="571917" cy="577694"/>
            </a:xfrm>
          </p:grpSpPr>
          <p:sp>
            <p:nvSpPr>
              <p:cNvPr id="575" name="Freeform 917">
                <a:extLst>
                  <a:ext uri="{FF2B5EF4-FFF2-40B4-BE49-F238E27FC236}">
                    <a16:creationId xmlns:a16="http://schemas.microsoft.com/office/drawing/2014/main" id="{23F7F5C6-92E3-C040-BD26-8FBF5B6476F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818844" y="4090572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E45930EA-CBF5-A94B-B8A6-7DD15266A71D}"/>
                  </a:ext>
                </a:extLst>
              </p:cNvPr>
              <p:cNvGrpSpPr/>
              <p:nvPr/>
            </p:nvGrpSpPr>
            <p:grpSpPr>
              <a:xfrm>
                <a:off x="7774998" y="4206600"/>
                <a:ext cx="571917" cy="461666"/>
                <a:chOff x="9980560" y="726571"/>
                <a:chExt cx="659732" cy="461666"/>
              </a:xfrm>
            </p:grpSpPr>
            <p:sp>
              <p:nvSpPr>
                <p:cNvPr id="577" name="Rectangle 228">
                  <a:extLst>
                    <a:ext uri="{FF2B5EF4-FFF2-40B4-BE49-F238E27FC236}">
                      <a16:creationId xmlns:a16="http://schemas.microsoft.com/office/drawing/2014/main" id="{7E692C2A-D1BF-0D4C-B32B-089A3522A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8" name="Rectangle 229">
                  <a:extLst>
                    <a:ext uri="{FF2B5EF4-FFF2-40B4-BE49-F238E27FC236}">
                      <a16:creationId xmlns:a16="http://schemas.microsoft.com/office/drawing/2014/main" id="{48E2C8F8-BEC3-2F43-8CBC-8EDE87C12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9" name="Text Box 230">
                  <a:extLst>
                    <a:ext uri="{FF2B5EF4-FFF2-40B4-BE49-F238E27FC236}">
                      <a16:creationId xmlns:a16="http://schemas.microsoft.com/office/drawing/2014/main" id="{FDE32090-CC8A-8241-9AA0-5E1A3B0449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C9A663DC-B3E2-E244-A55A-89E7E9027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6DA0B88E-C18A-5449-904A-002241208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1E322C66-C2C1-C349-B912-5AA0767A8324}"/>
                </a:ext>
              </a:extLst>
            </p:cNvPr>
            <p:cNvGrpSpPr/>
            <p:nvPr/>
          </p:nvGrpSpPr>
          <p:grpSpPr>
            <a:xfrm>
              <a:off x="8692628" y="3463448"/>
              <a:ext cx="571917" cy="574365"/>
              <a:chOff x="8692628" y="3463448"/>
              <a:chExt cx="571917" cy="574365"/>
            </a:xfrm>
          </p:grpSpPr>
          <p:sp>
            <p:nvSpPr>
              <p:cNvPr id="573" name="Freeform 917">
                <a:extLst>
                  <a:ext uri="{FF2B5EF4-FFF2-40B4-BE49-F238E27FC236}">
                    <a16:creationId xmlns:a16="http://schemas.microsoft.com/office/drawing/2014/main" id="{09253F5C-3E18-6A4E-86CE-63A57FDD27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35937" y="3883244"/>
                <a:ext cx="487903" cy="154569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5" h="10000">
                    <a:moveTo>
                      <a:pt x="3097" y="10000"/>
                    </a:moveTo>
                    <a:lnTo>
                      <a:pt x="689" y="7620"/>
                    </a:lnTo>
                    <a:cubicBezTo>
                      <a:pt x="459" y="5080"/>
                      <a:pt x="230" y="2540"/>
                      <a:pt x="0" y="0"/>
                    </a:cubicBezTo>
                    <a:lnTo>
                      <a:pt x="14245" y="633"/>
                    </a:lnTo>
                    <a:lnTo>
                      <a:pt x="3097" y="1000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2B3B79E0-A9CA-8343-BC50-944B3D057C83}"/>
                  </a:ext>
                </a:extLst>
              </p:cNvPr>
              <p:cNvGrpSpPr/>
              <p:nvPr/>
            </p:nvGrpSpPr>
            <p:grpSpPr>
              <a:xfrm>
                <a:off x="8692628" y="3463448"/>
                <a:ext cx="571917" cy="461666"/>
                <a:chOff x="9980560" y="726571"/>
                <a:chExt cx="659732" cy="461666"/>
              </a:xfrm>
            </p:grpSpPr>
            <p:sp>
              <p:nvSpPr>
                <p:cNvPr id="583" name="Rectangle 228">
                  <a:extLst>
                    <a:ext uri="{FF2B5EF4-FFF2-40B4-BE49-F238E27FC236}">
                      <a16:creationId xmlns:a16="http://schemas.microsoft.com/office/drawing/2014/main" id="{E7793237-B524-9348-8D4A-2C1027CD2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4" name="Rectangle 229">
                  <a:extLst>
                    <a:ext uri="{FF2B5EF4-FFF2-40B4-BE49-F238E27FC236}">
                      <a16:creationId xmlns:a16="http://schemas.microsoft.com/office/drawing/2014/main" id="{5F0972A7-9FB8-4E4A-9B5E-39F0D7CDC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5" name="Text Box 230">
                  <a:extLst>
                    <a:ext uri="{FF2B5EF4-FFF2-40B4-BE49-F238E27FC236}">
                      <a16:creationId xmlns:a16="http://schemas.microsoft.com/office/drawing/2014/main" id="{B600132A-08D1-5845-B328-72B9C0CEC4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0C4F0C12-1A41-BA45-B327-EE0A21569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4A0EA22A-33EB-C945-8E74-EB8BC9C33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6480027A-C6CF-D74D-A342-F3EE54633FA0}"/>
                </a:ext>
              </a:extLst>
            </p:cNvPr>
            <p:cNvGrpSpPr/>
            <p:nvPr/>
          </p:nvGrpSpPr>
          <p:grpSpPr>
            <a:xfrm>
              <a:off x="9846130" y="3502221"/>
              <a:ext cx="571917" cy="607211"/>
              <a:chOff x="9846130" y="3502221"/>
              <a:chExt cx="571917" cy="607211"/>
            </a:xfrm>
          </p:grpSpPr>
          <p:sp>
            <p:nvSpPr>
              <p:cNvPr id="574" name="Freeform 917">
                <a:extLst>
                  <a:ext uri="{FF2B5EF4-FFF2-40B4-BE49-F238E27FC236}">
                    <a16:creationId xmlns:a16="http://schemas.microsoft.com/office/drawing/2014/main" id="{846385EA-7D91-F547-BC81-FC77126DF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716" y="3925785"/>
                <a:ext cx="466702" cy="183647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2676">
                    <a:moveTo>
                      <a:pt x="1334" y="12676"/>
                    </a:moveTo>
                    <a:lnTo>
                      <a:pt x="51" y="7461"/>
                    </a:ln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1334" y="126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0318DF36-59E8-B646-A5EA-22C52DB7533C}"/>
                  </a:ext>
                </a:extLst>
              </p:cNvPr>
              <p:cNvGrpSpPr/>
              <p:nvPr/>
            </p:nvGrpSpPr>
            <p:grpSpPr>
              <a:xfrm>
                <a:off x="9846130" y="3502221"/>
                <a:ext cx="571917" cy="461666"/>
                <a:chOff x="9980560" y="726571"/>
                <a:chExt cx="659732" cy="461666"/>
              </a:xfrm>
            </p:grpSpPr>
            <p:sp>
              <p:nvSpPr>
                <p:cNvPr id="590" name="Rectangle 228">
                  <a:extLst>
                    <a:ext uri="{FF2B5EF4-FFF2-40B4-BE49-F238E27FC236}">
                      <a16:creationId xmlns:a16="http://schemas.microsoft.com/office/drawing/2014/main" id="{131C8400-834E-5345-B332-0CA44FC74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1" name="Rectangle 229">
                  <a:extLst>
                    <a:ext uri="{FF2B5EF4-FFF2-40B4-BE49-F238E27FC236}">
                      <a16:creationId xmlns:a16="http://schemas.microsoft.com/office/drawing/2014/main" id="{55AFC556-EB02-774A-AF5B-36D0B2144B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92" name="Text Box 230">
                  <a:extLst>
                    <a:ext uri="{FF2B5EF4-FFF2-40B4-BE49-F238E27FC236}">
                      <a16:creationId xmlns:a16="http://schemas.microsoft.com/office/drawing/2014/main" id="{8D3E0672-2F8A-B948-9454-93F597182C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8D2F48EB-4CEE-D44B-8209-C126FF35BB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0248C143-6367-CE41-9442-465AEAB8C7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D0C86AC5-6FCF-FF4A-BC5F-A236021B8F1A}"/>
                </a:ext>
              </a:extLst>
            </p:cNvPr>
            <p:cNvGrpSpPr/>
            <p:nvPr/>
          </p:nvGrpSpPr>
          <p:grpSpPr>
            <a:xfrm>
              <a:off x="9554792" y="4299763"/>
              <a:ext cx="571917" cy="630904"/>
              <a:chOff x="9554792" y="4299763"/>
              <a:chExt cx="571917" cy="630904"/>
            </a:xfrm>
          </p:grpSpPr>
          <p:sp>
            <p:nvSpPr>
              <p:cNvPr id="595" name="Freeform 917">
                <a:extLst>
                  <a:ext uri="{FF2B5EF4-FFF2-40B4-BE49-F238E27FC236}">
                    <a16:creationId xmlns:a16="http://schemas.microsoft.com/office/drawing/2014/main" id="{5ED6F1FC-EC2E-3248-A181-32D9CFD8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8301" y="4724405"/>
                <a:ext cx="466702" cy="20626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4237">
                    <a:moveTo>
                      <a:pt x="434" y="14237"/>
                    </a:moveTo>
                    <a:cubicBezTo>
                      <a:pt x="306" y="11978"/>
                      <a:pt x="179" y="9720"/>
                      <a:pt x="51" y="7461"/>
                    </a:cubicBezTo>
                    <a:cubicBezTo>
                      <a:pt x="-117" y="4751"/>
                      <a:pt x="199" y="2710"/>
                      <a:pt x="30" y="0"/>
                    </a:cubicBezTo>
                    <a:lnTo>
                      <a:pt x="10000" y="6"/>
                    </a:lnTo>
                    <a:lnTo>
                      <a:pt x="434" y="14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F3F36025-2038-BC49-AF0C-2475C376E0E9}"/>
                  </a:ext>
                </a:extLst>
              </p:cNvPr>
              <p:cNvGrpSpPr/>
              <p:nvPr/>
            </p:nvGrpSpPr>
            <p:grpSpPr>
              <a:xfrm>
                <a:off x="9554792" y="4299763"/>
                <a:ext cx="571917" cy="461666"/>
                <a:chOff x="9980560" y="726571"/>
                <a:chExt cx="659732" cy="461666"/>
              </a:xfrm>
            </p:grpSpPr>
            <p:sp>
              <p:nvSpPr>
                <p:cNvPr id="568" name="Rectangle 228">
                  <a:extLst>
                    <a:ext uri="{FF2B5EF4-FFF2-40B4-BE49-F238E27FC236}">
                      <a16:creationId xmlns:a16="http://schemas.microsoft.com/office/drawing/2014/main" id="{ED5E50F7-5461-574C-9AF9-CB79813E9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9" name="Rectangle 229">
                  <a:extLst>
                    <a:ext uri="{FF2B5EF4-FFF2-40B4-BE49-F238E27FC236}">
                      <a16:creationId xmlns:a16="http://schemas.microsoft.com/office/drawing/2014/main" id="{2F7C9861-2086-4945-8713-75641140A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0" name="Text Box 230">
                  <a:extLst>
                    <a:ext uri="{FF2B5EF4-FFF2-40B4-BE49-F238E27FC236}">
                      <a16:creationId xmlns:a16="http://schemas.microsoft.com/office/drawing/2014/main" id="{12582F5C-7D7F-2140-8A3F-3E4115557D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71" name="Straight Connector 570">
                  <a:extLst>
                    <a:ext uri="{FF2B5EF4-FFF2-40B4-BE49-F238E27FC236}">
                      <a16:creationId xmlns:a16="http://schemas.microsoft.com/office/drawing/2014/main" id="{4562A11B-D98F-9E4C-8877-765050F91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2D978BF9-AAF0-644C-A151-30CDCA01EA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22F3DB9F-6BFB-3D4D-9EE3-40BAB140C142}"/>
                </a:ext>
              </a:extLst>
            </p:cNvPr>
            <p:cNvGrpSpPr/>
            <p:nvPr/>
          </p:nvGrpSpPr>
          <p:grpSpPr>
            <a:xfrm>
              <a:off x="10153753" y="4577638"/>
              <a:ext cx="628869" cy="576513"/>
              <a:chOff x="10153753" y="4577638"/>
              <a:chExt cx="628869" cy="576513"/>
            </a:xfrm>
          </p:grpSpPr>
          <p:sp>
            <p:nvSpPr>
              <p:cNvPr id="596" name="Freeform 917">
                <a:extLst>
                  <a:ext uri="{FF2B5EF4-FFF2-40B4-BE49-F238E27FC236}">
                    <a16:creationId xmlns:a16="http://schemas.microsoft.com/office/drawing/2014/main" id="{879A7AD4-7015-EA48-8AC1-1D4830161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3753" y="5002899"/>
                <a:ext cx="590332" cy="151252"/>
              </a:xfrm>
              <a:custGeom>
                <a:avLst/>
                <a:gdLst>
                  <a:gd name="T0" fmla="*/ 0 w 192"/>
                  <a:gd name="T1" fmla="*/ 594 h 594"/>
                  <a:gd name="T2" fmla="*/ 192 w 192"/>
                  <a:gd name="T3" fmla="*/ 0 h 594"/>
                  <a:gd name="T4" fmla="*/ 192 w 192"/>
                  <a:gd name="T5" fmla="*/ 515 h 594"/>
                  <a:gd name="T6" fmla="*/ 0 w 192"/>
                  <a:gd name="T7" fmla="*/ 594 h 5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594"/>
                  <a:gd name="T14" fmla="*/ 192 w 192"/>
                  <a:gd name="T15" fmla="*/ 594 h 594"/>
                  <a:gd name="connsiteX0" fmla="*/ 0 w 10140"/>
                  <a:gd name="connsiteY0" fmla="*/ 9728 h 9728"/>
                  <a:gd name="connsiteX1" fmla="*/ 10140 w 10140"/>
                  <a:gd name="connsiteY1" fmla="*/ 0 h 9728"/>
                  <a:gd name="connsiteX2" fmla="*/ 10140 w 10140"/>
                  <a:gd name="connsiteY2" fmla="*/ 8670 h 9728"/>
                  <a:gd name="connsiteX3" fmla="*/ 0 w 10140"/>
                  <a:gd name="connsiteY3" fmla="*/ 9728 h 9728"/>
                  <a:gd name="connsiteX0" fmla="*/ 319 w 10319"/>
                  <a:gd name="connsiteY0" fmla="*/ 10000 h 10000"/>
                  <a:gd name="connsiteX1" fmla="*/ 0 w 10319"/>
                  <a:gd name="connsiteY1" fmla="*/ 9878 h 10000"/>
                  <a:gd name="connsiteX2" fmla="*/ 10319 w 10319"/>
                  <a:gd name="connsiteY2" fmla="*/ 0 h 10000"/>
                  <a:gd name="connsiteX3" fmla="*/ 10319 w 10319"/>
                  <a:gd name="connsiteY3" fmla="*/ 8912 h 10000"/>
                  <a:gd name="connsiteX4" fmla="*/ 319 w 10319"/>
                  <a:gd name="connsiteY4" fmla="*/ 10000 h 10000"/>
                  <a:gd name="connsiteX0" fmla="*/ 2669 w 10319"/>
                  <a:gd name="connsiteY0" fmla="*/ 10279 h 10279"/>
                  <a:gd name="connsiteX1" fmla="*/ 0 w 10319"/>
                  <a:gd name="connsiteY1" fmla="*/ 9878 h 10279"/>
                  <a:gd name="connsiteX2" fmla="*/ 10319 w 10319"/>
                  <a:gd name="connsiteY2" fmla="*/ 0 h 10279"/>
                  <a:gd name="connsiteX3" fmla="*/ 10319 w 10319"/>
                  <a:gd name="connsiteY3" fmla="*/ 8912 h 10279"/>
                  <a:gd name="connsiteX4" fmla="*/ 2669 w 10319"/>
                  <a:gd name="connsiteY4" fmla="*/ 10279 h 10279"/>
                  <a:gd name="connsiteX0" fmla="*/ 3432 w 11082"/>
                  <a:gd name="connsiteY0" fmla="*/ 1685 h 1685"/>
                  <a:gd name="connsiteX1" fmla="*/ 763 w 11082"/>
                  <a:gd name="connsiteY1" fmla="*/ 1284 h 1685"/>
                  <a:gd name="connsiteX2" fmla="*/ 0 w 11082"/>
                  <a:gd name="connsiteY2" fmla="*/ 0 h 1685"/>
                  <a:gd name="connsiteX3" fmla="*/ 11082 w 11082"/>
                  <a:gd name="connsiteY3" fmla="*/ 318 h 1685"/>
                  <a:gd name="connsiteX4" fmla="*/ 3432 w 11082"/>
                  <a:gd name="connsiteY4" fmla="*/ 1685 h 1685"/>
                  <a:gd name="connsiteX0" fmla="*/ 3097 w 14245"/>
                  <a:gd name="connsiteY0" fmla="*/ 10000 h 10000"/>
                  <a:gd name="connsiteX1" fmla="*/ 689 w 14245"/>
                  <a:gd name="connsiteY1" fmla="*/ 7620 h 10000"/>
                  <a:gd name="connsiteX2" fmla="*/ 0 w 14245"/>
                  <a:gd name="connsiteY2" fmla="*/ 0 h 10000"/>
                  <a:gd name="connsiteX3" fmla="*/ 14245 w 14245"/>
                  <a:gd name="connsiteY3" fmla="*/ 633 h 10000"/>
                  <a:gd name="connsiteX4" fmla="*/ 3097 w 14245"/>
                  <a:gd name="connsiteY4" fmla="*/ 10000 h 10000"/>
                  <a:gd name="connsiteX0" fmla="*/ 2478 w 13626"/>
                  <a:gd name="connsiteY0" fmla="*/ 9373 h 9373"/>
                  <a:gd name="connsiteX1" fmla="*/ 70 w 13626"/>
                  <a:gd name="connsiteY1" fmla="*/ 6993 h 9373"/>
                  <a:gd name="connsiteX2" fmla="*/ 41 w 13626"/>
                  <a:gd name="connsiteY2" fmla="*/ 0 h 9373"/>
                  <a:gd name="connsiteX3" fmla="*/ 13626 w 13626"/>
                  <a:gd name="connsiteY3" fmla="*/ 6 h 9373"/>
                  <a:gd name="connsiteX4" fmla="*/ 2478 w 13626"/>
                  <a:gd name="connsiteY4" fmla="*/ 9373 h 9373"/>
                  <a:gd name="connsiteX0" fmla="*/ 1334 w 10000"/>
                  <a:gd name="connsiteY0" fmla="*/ 12676 h 12676"/>
                  <a:gd name="connsiteX1" fmla="*/ 51 w 10000"/>
                  <a:gd name="connsiteY1" fmla="*/ 7461 h 12676"/>
                  <a:gd name="connsiteX2" fmla="*/ 30 w 10000"/>
                  <a:gd name="connsiteY2" fmla="*/ 0 h 12676"/>
                  <a:gd name="connsiteX3" fmla="*/ 10000 w 10000"/>
                  <a:gd name="connsiteY3" fmla="*/ 6 h 12676"/>
                  <a:gd name="connsiteX4" fmla="*/ 1334 w 10000"/>
                  <a:gd name="connsiteY4" fmla="*/ 12676 h 12676"/>
                  <a:gd name="connsiteX0" fmla="*/ 434 w 10000"/>
                  <a:gd name="connsiteY0" fmla="*/ 14237 h 14237"/>
                  <a:gd name="connsiteX1" fmla="*/ 51 w 10000"/>
                  <a:gd name="connsiteY1" fmla="*/ 7461 h 14237"/>
                  <a:gd name="connsiteX2" fmla="*/ 30 w 10000"/>
                  <a:gd name="connsiteY2" fmla="*/ 0 h 14237"/>
                  <a:gd name="connsiteX3" fmla="*/ 10000 w 10000"/>
                  <a:gd name="connsiteY3" fmla="*/ 6 h 14237"/>
                  <a:gd name="connsiteX4" fmla="*/ 434 w 10000"/>
                  <a:gd name="connsiteY4" fmla="*/ 14237 h 14237"/>
                  <a:gd name="connsiteX0" fmla="*/ 434 w 12908"/>
                  <a:gd name="connsiteY0" fmla="*/ 14237 h 14237"/>
                  <a:gd name="connsiteX1" fmla="*/ 51 w 12908"/>
                  <a:gd name="connsiteY1" fmla="*/ 7461 h 14237"/>
                  <a:gd name="connsiteX2" fmla="*/ 30 w 12908"/>
                  <a:gd name="connsiteY2" fmla="*/ 0 h 14237"/>
                  <a:gd name="connsiteX3" fmla="*/ 12908 w 12908"/>
                  <a:gd name="connsiteY3" fmla="*/ 3797 h 14237"/>
                  <a:gd name="connsiteX4" fmla="*/ 434 w 12908"/>
                  <a:gd name="connsiteY4" fmla="*/ 14237 h 14237"/>
                  <a:gd name="connsiteX0" fmla="*/ 391 w 12865"/>
                  <a:gd name="connsiteY0" fmla="*/ 10892 h 10892"/>
                  <a:gd name="connsiteX1" fmla="*/ 8 w 12865"/>
                  <a:gd name="connsiteY1" fmla="*/ 4116 h 10892"/>
                  <a:gd name="connsiteX2" fmla="*/ 2479 w 12865"/>
                  <a:gd name="connsiteY2" fmla="*/ 0 h 10892"/>
                  <a:gd name="connsiteX3" fmla="*/ 12865 w 12865"/>
                  <a:gd name="connsiteY3" fmla="*/ 452 h 10892"/>
                  <a:gd name="connsiteX4" fmla="*/ 391 w 12865"/>
                  <a:gd name="connsiteY4" fmla="*/ 10892 h 10892"/>
                  <a:gd name="connsiteX0" fmla="*/ 183 w 12657"/>
                  <a:gd name="connsiteY0" fmla="*/ 10892 h 10892"/>
                  <a:gd name="connsiteX1" fmla="*/ 8 w 12657"/>
                  <a:gd name="connsiteY1" fmla="*/ 7238 h 10892"/>
                  <a:gd name="connsiteX2" fmla="*/ 2271 w 12657"/>
                  <a:gd name="connsiteY2" fmla="*/ 0 h 10892"/>
                  <a:gd name="connsiteX3" fmla="*/ 12657 w 12657"/>
                  <a:gd name="connsiteY3" fmla="*/ 452 h 10892"/>
                  <a:gd name="connsiteX4" fmla="*/ 183 w 12657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892 h 10892"/>
                  <a:gd name="connsiteX1" fmla="*/ 0 w 12649"/>
                  <a:gd name="connsiteY1" fmla="*/ 7238 h 10892"/>
                  <a:gd name="connsiteX2" fmla="*/ 2263 w 12649"/>
                  <a:gd name="connsiteY2" fmla="*/ 0 h 10892"/>
                  <a:gd name="connsiteX3" fmla="*/ 12649 w 12649"/>
                  <a:gd name="connsiteY3" fmla="*/ 452 h 10892"/>
                  <a:gd name="connsiteX4" fmla="*/ 175 w 12649"/>
                  <a:gd name="connsiteY4" fmla="*/ 10892 h 10892"/>
                  <a:gd name="connsiteX0" fmla="*/ 175 w 12649"/>
                  <a:gd name="connsiteY0" fmla="*/ 10440 h 10440"/>
                  <a:gd name="connsiteX1" fmla="*/ 0 w 12649"/>
                  <a:gd name="connsiteY1" fmla="*/ 6786 h 10440"/>
                  <a:gd name="connsiteX2" fmla="*/ 2263 w 12649"/>
                  <a:gd name="connsiteY2" fmla="*/ 217 h 10440"/>
                  <a:gd name="connsiteX3" fmla="*/ 12649 w 12649"/>
                  <a:gd name="connsiteY3" fmla="*/ 0 h 10440"/>
                  <a:gd name="connsiteX4" fmla="*/ 175 w 12649"/>
                  <a:gd name="connsiteY4" fmla="*/ 10440 h 1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0440">
                    <a:moveTo>
                      <a:pt x="175" y="10440"/>
                    </a:moveTo>
                    <a:cubicBezTo>
                      <a:pt x="47" y="8181"/>
                      <a:pt x="128" y="9045"/>
                      <a:pt x="0" y="6786"/>
                    </a:cubicBezTo>
                    <a:cubicBezTo>
                      <a:pt x="1563" y="2515"/>
                      <a:pt x="1463" y="3373"/>
                      <a:pt x="2263" y="217"/>
                    </a:cubicBezTo>
                    <a:lnTo>
                      <a:pt x="12649" y="0"/>
                    </a:lnTo>
                    <a:lnTo>
                      <a:pt x="175" y="1044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C29EA216-1A13-4648-B304-50B3793355C6}"/>
                  </a:ext>
                </a:extLst>
              </p:cNvPr>
              <p:cNvGrpSpPr/>
              <p:nvPr/>
            </p:nvGrpSpPr>
            <p:grpSpPr>
              <a:xfrm>
                <a:off x="10210705" y="4577638"/>
                <a:ext cx="571917" cy="461666"/>
                <a:chOff x="9980560" y="726571"/>
                <a:chExt cx="659732" cy="461666"/>
              </a:xfrm>
            </p:grpSpPr>
            <p:sp>
              <p:nvSpPr>
                <p:cNvPr id="562" name="Rectangle 228">
                  <a:extLst>
                    <a:ext uri="{FF2B5EF4-FFF2-40B4-BE49-F238E27FC236}">
                      <a16:creationId xmlns:a16="http://schemas.microsoft.com/office/drawing/2014/main" id="{DE075DD4-ED42-6A4D-AE73-7FF16B9401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0996" y="761446"/>
                  <a:ext cx="559422" cy="38903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3" name="Rectangle 229">
                  <a:extLst>
                    <a:ext uri="{FF2B5EF4-FFF2-40B4-BE49-F238E27FC236}">
                      <a16:creationId xmlns:a16="http://schemas.microsoft.com/office/drawing/2014/main" id="{F7259EAC-8796-1E43-A2F4-D2BFE8251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1638" y="769755"/>
                  <a:ext cx="559977" cy="130804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4" name="Text Box 230">
                  <a:extLst>
                    <a:ext uri="{FF2B5EF4-FFF2-40B4-BE49-F238E27FC236}">
                      <a16:creationId xmlns:a16="http://schemas.microsoft.com/office/drawing/2014/main" id="{1FFEDBB2-C626-674C-897C-7265632ACA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980560" y="726571"/>
                  <a:ext cx="659732" cy="461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219CCEA3-E9D0-E24D-8DA6-838694003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895309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3166A4C7-E5AA-FA45-9EA8-29BB7351E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8335" y="1018248"/>
                  <a:ext cx="558136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7" name="Freeform 456">
            <a:extLst>
              <a:ext uri="{FF2B5EF4-FFF2-40B4-BE49-F238E27FC236}">
                <a16:creationId xmlns:a16="http://schemas.microsoft.com/office/drawing/2014/main" id="{C29E3841-9511-CE48-9C97-7A796907B706}"/>
              </a:ext>
            </a:extLst>
          </p:cNvPr>
          <p:cNvSpPr/>
          <p:nvPr/>
        </p:nvSpPr>
        <p:spPr>
          <a:xfrm>
            <a:off x="7288696" y="3114260"/>
            <a:ext cx="3064097" cy="2683755"/>
          </a:xfrm>
          <a:custGeom>
            <a:avLst/>
            <a:gdLst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3913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621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998374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650434 w 2769704"/>
              <a:gd name="connsiteY5" fmla="*/ 2001078 h 2637182"/>
              <a:gd name="connsiteX6" fmla="*/ 2769704 w 2769704"/>
              <a:gd name="connsiteY6" fmla="*/ 2637182 h 2637182"/>
              <a:gd name="connsiteX0" fmla="*/ 0 w 2769704"/>
              <a:gd name="connsiteY0" fmla="*/ 0 h 2637182"/>
              <a:gd name="connsiteX1" fmla="*/ 980661 w 2769704"/>
              <a:gd name="connsiteY1" fmla="*/ 1007165 h 2637182"/>
              <a:gd name="connsiteX2" fmla="*/ 2014330 w 2769704"/>
              <a:gd name="connsiteY2" fmla="*/ 1011756 h 2637182"/>
              <a:gd name="connsiteX3" fmla="*/ 2478156 w 2769704"/>
              <a:gd name="connsiteY3" fmla="*/ 1007165 h 2637182"/>
              <a:gd name="connsiteX4" fmla="*/ 2054087 w 2769704"/>
              <a:gd name="connsiteY4" fmla="*/ 1709530 h 2637182"/>
              <a:gd name="connsiteX5" fmla="*/ 2753026 w 2769704"/>
              <a:gd name="connsiteY5" fmla="*/ 2050143 h 2637182"/>
              <a:gd name="connsiteX6" fmla="*/ 2769704 w 2769704"/>
              <a:gd name="connsiteY6" fmla="*/ 2637182 h 2637182"/>
              <a:gd name="connsiteX0" fmla="*/ 0 w 2753026"/>
              <a:gd name="connsiteY0" fmla="*/ 0 h 2628261"/>
              <a:gd name="connsiteX1" fmla="*/ 980661 w 2753026"/>
              <a:gd name="connsiteY1" fmla="*/ 1007165 h 2628261"/>
              <a:gd name="connsiteX2" fmla="*/ 2014330 w 2753026"/>
              <a:gd name="connsiteY2" fmla="*/ 1011756 h 2628261"/>
              <a:gd name="connsiteX3" fmla="*/ 2478156 w 2753026"/>
              <a:gd name="connsiteY3" fmla="*/ 1007165 h 2628261"/>
              <a:gd name="connsiteX4" fmla="*/ 2054087 w 2753026"/>
              <a:gd name="connsiteY4" fmla="*/ 1709530 h 2628261"/>
              <a:gd name="connsiteX5" fmla="*/ 2753026 w 2753026"/>
              <a:gd name="connsiteY5" fmla="*/ 2050143 h 2628261"/>
              <a:gd name="connsiteX6" fmla="*/ 2742942 w 2753026"/>
              <a:gd name="connsiteY6" fmla="*/ 2628261 h 2628261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4 w 2760784"/>
              <a:gd name="connsiteY6" fmla="*/ 2820062 h 2820062"/>
              <a:gd name="connsiteX0" fmla="*/ 0 w 2760784"/>
              <a:gd name="connsiteY0" fmla="*/ 0 h 2820062"/>
              <a:gd name="connsiteX1" fmla="*/ 980661 w 2760784"/>
              <a:gd name="connsiteY1" fmla="*/ 1007165 h 2820062"/>
              <a:gd name="connsiteX2" fmla="*/ 2014330 w 2760784"/>
              <a:gd name="connsiteY2" fmla="*/ 1011756 h 2820062"/>
              <a:gd name="connsiteX3" fmla="*/ 2478156 w 2760784"/>
              <a:gd name="connsiteY3" fmla="*/ 1007165 h 2820062"/>
              <a:gd name="connsiteX4" fmla="*/ 2054087 w 2760784"/>
              <a:gd name="connsiteY4" fmla="*/ 1709530 h 2820062"/>
              <a:gd name="connsiteX5" fmla="*/ 2753026 w 2760784"/>
              <a:gd name="connsiteY5" fmla="*/ 2050143 h 2820062"/>
              <a:gd name="connsiteX6" fmla="*/ 2760783 w 2760784"/>
              <a:gd name="connsiteY6" fmla="*/ 2639768 h 2820062"/>
              <a:gd name="connsiteX7" fmla="*/ 2760784 w 2760784"/>
              <a:gd name="connsiteY7" fmla="*/ 2820062 h 2820062"/>
              <a:gd name="connsiteX0" fmla="*/ 0 w 3188991"/>
              <a:gd name="connsiteY0" fmla="*/ 0 h 2681787"/>
              <a:gd name="connsiteX1" fmla="*/ 980661 w 3188991"/>
              <a:gd name="connsiteY1" fmla="*/ 1007165 h 2681787"/>
              <a:gd name="connsiteX2" fmla="*/ 2014330 w 3188991"/>
              <a:gd name="connsiteY2" fmla="*/ 1011756 h 2681787"/>
              <a:gd name="connsiteX3" fmla="*/ 2478156 w 3188991"/>
              <a:gd name="connsiteY3" fmla="*/ 1007165 h 2681787"/>
              <a:gd name="connsiteX4" fmla="*/ 2054087 w 3188991"/>
              <a:gd name="connsiteY4" fmla="*/ 1709530 h 2681787"/>
              <a:gd name="connsiteX5" fmla="*/ 2753026 w 3188991"/>
              <a:gd name="connsiteY5" fmla="*/ 2050143 h 2681787"/>
              <a:gd name="connsiteX6" fmla="*/ 2760783 w 3188991"/>
              <a:gd name="connsiteY6" fmla="*/ 2639768 h 2681787"/>
              <a:gd name="connsiteX7" fmla="*/ 3188991 w 3188991"/>
              <a:gd name="connsiteY7" fmla="*/ 2681787 h 2681787"/>
              <a:gd name="connsiteX0" fmla="*/ 0 w 3188991"/>
              <a:gd name="connsiteY0" fmla="*/ 0 h 2691285"/>
              <a:gd name="connsiteX1" fmla="*/ 980661 w 3188991"/>
              <a:gd name="connsiteY1" fmla="*/ 1007165 h 2691285"/>
              <a:gd name="connsiteX2" fmla="*/ 2014330 w 3188991"/>
              <a:gd name="connsiteY2" fmla="*/ 1011756 h 2691285"/>
              <a:gd name="connsiteX3" fmla="*/ 2478156 w 3188991"/>
              <a:gd name="connsiteY3" fmla="*/ 1007165 h 2691285"/>
              <a:gd name="connsiteX4" fmla="*/ 2054087 w 3188991"/>
              <a:gd name="connsiteY4" fmla="*/ 1709530 h 2691285"/>
              <a:gd name="connsiteX5" fmla="*/ 2753026 w 3188991"/>
              <a:gd name="connsiteY5" fmla="*/ 2050143 h 2691285"/>
              <a:gd name="connsiteX6" fmla="*/ 2760783 w 3188991"/>
              <a:gd name="connsiteY6" fmla="*/ 2639768 h 2691285"/>
              <a:gd name="connsiteX7" fmla="*/ 3188991 w 3188991"/>
              <a:gd name="connsiteY7" fmla="*/ 2681787 h 2691285"/>
              <a:gd name="connsiteX0" fmla="*/ 0 w 3188991"/>
              <a:gd name="connsiteY0" fmla="*/ 0 h 2700394"/>
              <a:gd name="connsiteX1" fmla="*/ 980661 w 3188991"/>
              <a:gd name="connsiteY1" fmla="*/ 1007165 h 2700394"/>
              <a:gd name="connsiteX2" fmla="*/ 2014330 w 3188991"/>
              <a:gd name="connsiteY2" fmla="*/ 1011756 h 2700394"/>
              <a:gd name="connsiteX3" fmla="*/ 2478156 w 3188991"/>
              <a:gd name="connsiteY3" fmla="*/ 1007165 h 2700394"/>
              <a:gd name="connsiteX4" fmla="*/ 2054087 w 3188991"/>
              <a:gd name="connsiteY4" fmla="*/ 1709530 h 2700394"/>
              <a:gd name="connsiteX5" fmla="*/ 2753026 w 3188991"/>
              <a:gd name="connsiteY5" fmla="*/ 2050143 h 2700394"/>
              <a:gd name="connsiteX6" fmla="*/ 2765243 w 3188991"/>
              <a:gd name="connsiteY6" fmla="*/ 2662071 h 2700394"/>
              <a:gd name="connsiteX7" fmla="*/ 3188991 w 3188991"/>
              <a:gd name="connsiteY7" fmla="*/ 2681787 h 2700394"/>
              <a:gd name="connsiteX0" fmla="*/ 0 w 3188991"/>
              <a:gd name="connsiteY0" fmla="*/ 0 h 2686921"/>
              <a:gd name="connsiteX1" fmla="*/ 980661 w 3188991"/>
              <a:gd name="connsiteY1" fmla="*/ 1007165 h 2686921"/>
              <a:gd name="connsiteX2" fmla="*/ 2014330 w 3188991"/>
              <a:gd name="connsiteY2" fmla="*/ 1011756 h 2686921"/>
              <a:gd name="connsiteX3" fmla="*/ 2478156 w 3188991"/>
              <a:gd name="connsiteY3" fmla="*/ 1007165 h 2686921"/>
              <a:gd name="connsiteX4" fmla="*/ 2054087 w 3188991"/>
              <a:gd name="connsiteY4" fmla="*/ 1709530 h 2686921"/>
              <a:gd name="connsiteX5" fmla="*/ 2753026 w 3188991"/>
              <a:gd name="connsiteY5" fmla="*/ 2050143 h 2686921"/>
              <a:gd name="connsiteX6" fmla="*/ 2765243 w 3188991"/>
              <a:gd name="connsiteY6" fmla="*/ 2662071 h 2686921"/>
              <a:gd name="connsiteX7" fmla="*/ 3188991 w 3188991"/>
              <a:gd name="connsiteY7" fmla="*/ 2681787 h 2686921"/>
              <a:gd name="connsiteX0" fmla="*/ 0 w 3188991"/>
              <a:gd name="connsiteY0" fmla="*/ 0 h 2689619"/>
              <a:gd name="connsiteX1" fmla="*/ 980661 w 3188991"/>
              <a:gd name="connsiteY1" fmla="*/ 1007165 h 2689619"/>
              <a:gd name="connsiteX2" fmla="*/ 2014330 w 3188991"/>
              <a:gd name="connsiteY2" fmla="*/ 1011756 h 2689619"/>
              <a:gd name="connsiteX3" fmla="*/ 2478156 w 3188991"/>
              <a:gd name="connsiteY3" fmla="*/ 1007165 h 2689619"/>
              <a:gd name="connsiteX4" fmla="*/ 2054087 w 3188991"/>
              <a:gd name="connsiteY4" fmla="*/ 1709530 h 2689619"/>
              <a:gd name="connsiteX5" fmla="*/ 2753026 w 3188991"/>
              <a:gd name="connsiteY5" fmla="*/ 2050143 h 2689619"/>
              <a:gd name="connsiteX6" fmla="*/ 2769703 w 3188991"/>
              <a:gd name="connsiteY6" fmla="*/ 2675452 h 2689619"/>
              <a:gd name="connsiteX7" fmla="*/ 3188991 w 3188991"/>
              <a:gd name="connsiteY7" fmla="*/ 2681787 h 2689619"/>
              <a:gd name="connsiteX0" fmla="*/ 0 w 3188991"/>
              <a:gd name="connsiteY0" fmla="*/ 0 h 2681967"/>
              <a:gd name="connsiteX1" fmla="*/ 980661 w 3188991"/>
              <a:gd name="connsiteY1" fmla="*/ 1007165 h 2681967"/>
              <a:gd name="connsiteX2" fmla="*/ 2014330 w 3188991"/>
              <a:gd name="connsiteY2" fmla="*/ 1011756 h 2681967"/>
              <a:gd name="connsiteX3" fmla="*/ 2478156 w 3188991"/>
              <a:gd name="connsiteY3" fmla="*/ 1007165 h 2681967"/>
              <a:gd name="connsiteX4" fmla="*/ 2054087 w 3188991"/>
              <a:gd name="connsiteY4" fmla="*/ 1709530 h 2681967"/>
              <a:gd name="connsiteX5" fmla="*/ 2753026 w 3188991"/>
              <a:gd name="connsiteY5" fmla="*/ 2050143 h 2681967"/>
              <a:gd name="connsiteX6" fmla="*/ 2769703 w 3188991"/>
              <a:gd name="connsiteY6" fmla="*/ 2675452 h 2681967"/>
              <a:gd name="connsiteX7" fmla="*/ 3188991 w 3188991"/>
              <a:gd name="connsiteY7" fmla="*/ 2681787 h 2681967"/>
              <a:gd name="connsiteX0" fmla="*/ 0 w 3188991"/>
              <a:gd name="connsiteY0" fmla="*/ 0 h 2687647"/>
              <a:gd name="connsiteX1" fmla="*/ 980661 w 3188991"/>
              <a:gd name="connsiteY1" fmla="*/ 1007165 h 2687647"/>
              <a:gd name="connsiteX2" fmla="*/ 2014330 w 3188991"/>
              <a:gd name="connsiteY2" fmla="*/ 1011756 h 2687647"/>
              <a:gd name="connsiteX3" fmla="*/ 2478156 w 3188991"/>
              <a:gd name="connsiteY3" fmla="*/ 1007165 h 2687647"/>
              <a:gd name="connsiteX4" fmla="*/ 2054087 w 3188991"/>
              <a:gd name="connsiteY4" fmla="*/ 1709530 h 2687647"/>
              <a:gd name="connsiteX5" fmla="*/ 2753026 w 3188991"/>
              <a:gd name="connsiteY5" fmla="*/ 2050143 h 2687647"/>
              <a:gd name="connsiteX6" fmla="*/ 2769703 w 3188991"/>
              <a:gd name="connsiteY6" fmla="*/ 2675452 h 2687647"/>
              <a:gd name="connsiteX7" fmla="*/ 3188991 w 3188991"/>
              <a:gd name="connsiteY7" fmla="*/ 2681787 h 2687647"/>
              <a:gd name="connsiteX0" fmla="*/ 0 w 3064097"/>
              <a:gd name="connsiteY0" fmla="*/ 0 h 2687647"/>
              <a:gd name="connsiteX1" fmla="*/ 980661 w 3064097"/>
              <a:gd name="connsiteY1" fmla="*/ 1007165 h 2687647"/>
              <a:gd name="connsiteX2" fmla="*/ 2014330 w 3064097"/>
              <a:gd name="connsiteY2" fmla="*/ 1011756 h 2687647"/>
              <a:gd name="connsiteX3" fmla="*/ 2478156 w 3064097"/>
              <a:gd name="connsiteY3" fmla="*/ 1007165 h 2687647"/>
              <a:gd name="connsiteX4" fmla="*/ 2054087 w 3064097"/>
              <a:gd name="connsiteY4" fmla="*/ 1709530 h 2687647"/>
              <a:gd name="connsiteX5" fmla="*/ 2753026 w 3064097"/>
              <a:gd name="connsiteY5" fmla="*/ 2050143 h 2687647"/>
              <a:gd name="connsiteX6" fmla="*/ 2769703 w 3064097"/>
              <a:gd name="connsiteY6" fmla="*/ 2675452 h 2687647"/>
              <a:gd name="connsiteX7" fmla="*/ 3064097 w 3064097"/>
              <a:gd name="connsiteY7" fmla="*/ 2681787 h 2687647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  <a:gd name="connsiteX0" fmla="*/ 0 w 3064097"/>
              <a:gd name="connsiteY0" fmla="*/ 0 h 2683755"/>
              <a:gd name="connsiteX1" fmla="*/ 980661 w 3064097"/>
              <a:gd name="connsiteY1" fmla="*/ 1007165 h 2683755"/>
              <a:gd name="connsiteX2" fmla="*/ 2014330 w 3064097"/>
              <a:gd name="connsiteY2" fmla="*/ 1011756 h 2683755"/>
              <a:gd name="connsiteX3" fmla="*/ 2478156 w 3064097"/>
              <a:gd name="connsiteY3" fmla="*/ 1007165 h 2683755"/>
              <a:gd name="connsiteX4" fmla="*/ 2054087 w 3064097"/>
              <a:gd name="connsiteY4" fmla="*/ 1709530 h 2683755"/>
              <a:gd name="connsiteX5" fmla="*/ 2753026 w 3064097"/>
              <a:gd name="connsiteY5" fmla="*/ 2050143 h 2683755"/>
              <a:gd name="connsiteX6" fmla="*/ 2769703 w 3064097"/>
              <a:gd name="connsiteY6" fmla="*/ 2675452 h 2683755"/>
              <a:gd name="connsiteX7" fmla="*/ 3064097 w 3064097"/>
              <a:gd name="connsiteY7" fmla="*/ 2681787 h 268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097" h="2683755">
                <a:moveTo>
                  <a:pt x="0" y="0"/>
                </a:moveTo>
                <a:lnTo>
                  <a:pt x="980661" y="1007165"/>
                </a:lnTo>
                <a:lnTo>
                  <a:pt x="2014330" y="1011756"/>
                </a:lnTo>
                <a:lnTo>
                  <a:pt x="2478156" y="1007165"/>
                </a:lnTo>
                <a:lnTo>
                  <a:pt x="2054087" y="1709530"/>
                </a:lnTo>
                <a:lnTo>
                  <a:pt x="2753026" y="2050143"/>
                </a:lnTo>
                <a:lnTo>
                  <a:pt x="2769703" y="2675452"/>
                </a:lnTo>
                <a:cubicBezTo>
                  <a:pt x="2903519" y="2686485"/>
                  <a:pt x="2930284" y="2684136"/>
                  <a:pt x="3064097" y="2681787"/>
                </a:cubicBezTo>
              </a:path>
            </a:pathLst>
          </a:custGeom>
          <a:noFill/>
          <a:ln w="317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C8E70B-CD71-5344-8A10-A97CD4A21DD6}"/>
              </a:ext>
            </a:extLst>
          </p:cNvPr>
          <p:cNvGrpSpPr/>
          <p:nvPr/>
        </p:nvGrpSpPr>
        <p:grpSpPr>
          <a:xfrm>
            <a:off x="6543892" y="2922262"/>
            <a:ext cx="3175" cy="379738"/>
            <a:chOff x="6543892" y="2922262"/>
            <a:chExt cx="3175" cy="37973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BDA0B02-D308-914F-B9AF-9B30A608D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3892" y="2922262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id="{57B8E898-44FB-B841-AE65-AE09A8A0CFEB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67" y="3154037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B56D1341-8122-3F4B-B605-EEF86D2EC3FE}"/>
              </a:ext>
            </a:extLst>
          </p:cNvPr>
          <p:cNvGrpSpPr/>
          <p:nvPr/>
        </p:nvGrpSpPr>
        <p:grpSpPr>
          <a:xfrm>
            <a:off x="11233367" y="5608312"/>
            <a:ext cx="3175" cy="379738"/>
            <a:chOff x="6543892" y="2922262"/>
            <a:chExt cx="3175" cy="379738"/>
          </a:xfrm>
        </p:grpSpPr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id="{8548ACDB-2213-B74B-9620-96BE011EB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3892" y="2922262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>
              <a:extLst>
                <a:ext uri="{FF2B5EF4-FFF2-40B4-BE49-F238E27FC236}">
                  <a16:creationId xmlns:a16="http://schemas.microsoft.com/office/drawing/2014/main" id="{B997A270-0B54-B346-940E-141C5BCBA349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67" y="3154037"/>
              <a:ext cx="0" cy="14796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0B6C8F-397C-22DD-0FBE-BF8333C0917B}"/>
              </a:ext>
            </a:extLst>
          </p:cNvPr>
          <p:cNvSpPr txBox="1"/>
          <p:nvPr/>
        </p:nvSpPr>
        <p:spPr>
          <a:xfrm>
            <a:off x="539598" y="5810450"/>
            <a:ext cx="69793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The </a:t>
            </a:r>
            <a:r>
              <a:rPr lang="en-US" sz="2200" b="1" i="1" dirty="0">
                <a:solidFill>
                  <a:srgbClr val="C00000"/>
                </a:solidFill>
              </a:rPr>
              <a:t>Internet Protocol (IP) </a:t>
            </a:r>
            <a:r>
              <a:rPr lang="en-US" sz="2200" dirty="0"/>
              <a:t>is the dominant network layer protocol that provides this host-to-host delivery service</a:t>
            </a:r>
          </a:p>
        </p:txBody>
      </p:sp>
    </p:spTree>
    <p:extLst>
      <p:ext uri="{BB962C8B-B14F-4D97-AF65-F5344CB8AC3E}">
        <p14:creationId xmlns:p14="http://schemas.microsoft.com/office/powerpoint/2010/main" val="2772869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"/>
            <a:ext cx="10515600" cy="1067951"/>
          </a:xfrm>
        </p:spPr>
        <p:txBody>
          <a:bodyPr>
            <a:normAutofit/>
          </a:bodyPr>
          <a:lstStyle/>
          <a:p>
            <a:r>
              <a:rPr lang="en-US" altLang="en-US" sz="4800" dirty="0">
                <a:ea typeface="ＭＳ Ｐゴシック" panose="020B0600070205080204" pitchFamily="34" charset="-128"/>
              </a:rPr>
              <a:t>IP Addressing: Last Words ...</a:t>
            </a:r>
            <a:endParaRPr lang="en-US" sz="4800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058056E2-464C-DC49-8D30-5CF2C211BBDF}"/>
              </a:ext>
            </a:extLst>
          </p:cNvPr>
          <p:cNvSpPr txBox="1">
            <a:spLocks noChangeArrowheads="1"/>
          </p:cNvSpPr>
          <p:nvPr/>
        </p:nvSpPr>
        <p:spPr>
          <a:xfrm>
            <a:off x="99297" y="1023404"/>
            <a:ext cx="5776203" cy="5834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IPv4 addresses are 32 bits long. 2</a:t>
            </a:r>
            <a:r>
              <a:rPr lang="en-US" sz="2400" baseline="30000" dirty="0"/>
              <a:t>32</a:t>
            </a:r>
            <a:r>
              <a:rPr lang="en-US" sz="2400" dirty="0"/>
              <a:t> ≈ 4 billion addresses. Is that enough?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>
              <a:solidFill>
                <a:srgbClr val="000099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0099"/>
                </a:solidFill>
              </a:rPr>
              <a:t>ICANN</a:t>
            </a:r>
            <a:r>
              <a:rPr lang="en-US" sz="2400" dirty="0">
                <a:solidFill>
                  <a:prstClr val="black"/>
                </a:solidFill>
              </a:rPr>
              <a:t>: </a:t>
            </a:r>
            <a:r>
              <a:rPr lang="en-US" sz="2400" dirty="0">
                <a:solidFill>
                  <a:srgbClr val="000099"/>
                </a:solidFill>
              </a:rPr>
              <a:t>I</a:t>
            </a:r>
            <a:r>
              <a:rPr lang="en-US" sz="2400" dirty="0">
                <a:solidFill>
                  <a:prstClr val="black"/>
                </a:solidFill>
              </a:rPr>
              <a:t>nternet </a:t>
            </a:r>
            <a:r>
              <a:rPr lang="en-US" sz="2400" dirty="0">
                <a:solidFill>
                  <a:srgbClr val="000099"/>
                </a:solidFill>
              </a:rPr>
              <a:t>C</a:t>
            </a:r>
            <a:r>
              <a:rPr lang="en-US" sz="2400" dirty="0">
                <a:solidFill>
                  <a:prstClr val="black"/>
                </a:solidFill>
              </a:rPr>
              <a:t>orporation for </a:t>
            </a:r>
            <a:r>
              <a:rPr lang="en-US" sz="2400" dirty="0">
                <a:solidFill>
                  <a:srgbClr val="000099"/>
                </a:solidFill>
              </a:rPr>
              <a:t>A</a:t>
            </a:r>
            <a:r>
              <a:rPr lang="en-US" sz="2400" dirty="0">
                <a:solidFill>
                  <a:prstClr val="black"/>
                </a:solidFill>
              </a:rPr>
              <a:t>ssigned  </a:t>
            </a:r>
            <a:r>
              <a:rPr lang="en-US" sz="2400" dirty="0">
                <a:solidFill>
                  <a:srgbClr val="000099"/>
                </a:solidFill>
              </a:rPr>
              <a:t>N</a:t>
            </a:r>
            <a:r>
              <a:rPr lang="en-US" sz="2400" dirty="0">
                <a:solidFill>
                  <a:prstClr val="black"/>
                </a:solidFill>
              </a:rPr>
              <a:t>ames and </a:t>
            </a:r>
            <a:r>
              <a:rPr lang="en-US" sz="2400" dirty="0">
                <a:solidFill>
                  <a:srgbClr val="000099"/>
                </a:solidFill>
              </a:rPr>
              <a:t>N</a:t>
            </a:r>
            <a:r>
              <a:rPr lang="en-US" sz="2400" dirty="0">
                <a:solidFill>
                  <a:prstClr val="black"/>
                </a:solidFill>
              </a:rPr>
              <a:t>umbers http://www.icann.org/</a:t>
            </a:r>
          </a:p>
          <a:p>
            <a:pPr marL="231775" indent="-234950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Allocates IP addresses, through </a:t>
            </a:r>
            <a:r>
              <a:rPr lang="en-US" sz="2400" dirty="0">
                <a:solidFill>
                  <a:srgbClr val="0000A3"/>
                </a:solidFill>
              </a:rPr>
              <a:t>5 regional registries (RRs) </a:t>
            </a:r>
            <a:r>
              <a:rPr lang="en-US" sz="2400" dirty="0">
                <a:solidFill>
                  <a:prstClr val="black"/>
                </a:solidFill>
              </a:rPr>
              <a:t>(who may then allocate to local registries)</a:t>
            </a:r>
          </a:p>
          <a:p>
            <a:pPr marL="231775" indent="-234950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Manages DNS root zone, including delegation of individual TLD (.com, .</a:t>
            </a:r>
            <a:r>
              <a:rPr lang="en-US" sz="2400" dirty="0" err="1">
                <a:solidFill>
                  <a:prstClr val="black"/>
                </a:solidFill>
              </a:rPr>
              <a:t>edu</a:t>
            </a:r>
            <a:r>
              <a:rPr lang="en-US" sz="2400" dirty="0">
                <a:solidFill>
                  <a:prstClr val="black"/>
                </a:solidFill>
              </a:rPr>
              <a:t> , …) management </a:t>
            </a:r>
          </a:p>
          <a:p>
            <a:pPr marL="231775" indent="-234950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ICANN allocated last chunk of IPv4 addresses to regional registries in 2011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235900-17F3-E03E-6858-11D7255A59EC}"/>
              </a:ext>
            </a:extLst>
          </p:cNvPr>
          <p:cNvGrpSpPr/>
          <p:nvPr/>
        </p:nvGrpSpPr>
        <p:grpSpPr>
          <a:xfrm>
            <a:off x="6035398" y="1124524"/>
            <a:ext cx="6057305" cy="5647771"/>
            <a:chOff x="6035398" y="1124524"/>
            <a:chExt cx="6057305" cy="5647771"/>
          </a:xfrm>
        </p:grpSpPr>
        <p:pic>
          <p:nvPicPr>
            <p:cNvPr id="2" name="Google Shape;1749;p75">
              <a:extLst>
                <a:ext uri="{FF2B5EF4-FFF2-40B4-BE49-F238E27FC236}">
                  <a16:creationId xmlns:a16="http://schemas.microsoft.com/office/drawing/2014/main" id="{47EF2204-DA16-D51A-0FA3-D3CF57CC19D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5398" y="1124524"/>
              <a:ext cx="4567598" cy="3425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750;p75">
              <a:extLst>
                <a:ext uri="{FF2B5EF4-FFF2-40B4-BE49-F238E27FC236}">
                  <a16:creationId xmlns:a16="http://schemas.microsoft.com/office/drawing/2014/main" id="{B4940937-FF46-918E-EE89-B22E1166E58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7981" t="17745" r="20206" b="11327"/>
            <a:stretch/>
          </p:blipFill>
          <p:spPr>
            <a:xfrm>
              <a:off x="9055679" y="3251322"/>
              <a:ext cx="3037024" cy="3520973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" name="Google Shape;1751;p75">
              <a:extLst>
                <a:ext uri="{FF2B5EF4-FFF2-40B4-BE49-F238E27FC236}">
                  <a16:creationId xmlns:a16="http://schemas.microsoft.com/office/drawing/2014/main" id="{EFA374A4-19F4-3A46-A2AA-80F815CF7F58}"/>
                </a:ext>
              </a:extLst>
            </p:cNvPr>
            <p:cNvSpPr/>
            <p:nvPr/>
          </p:nvSpPr>
          <p:spPr>
            <a:xfrm>
              <a:off x="8194503" y="2192475"/>
              <a:ext cx="1262700" cy="1370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752;p75">
              <a:extLst>
                <a:ext uri="{FF2B5EF4-FFF2-40B4-BE49-F238E27FC236}">
                  <a16:creationId xmlns:a16="http://schemas.microsoft.com/office/drawing/2014/main" id="{062DEE46-BB00-2F25-B671-BD3314F122E7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9457203" y="2192475"/>
              <a:ext cx="1116988" cy="1058847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753;p75">
              <a:extLst>
                <a:ext uri="{FF2B5EF4-FFF2-40B4-BE49-F238E27FC236}">
                  <a16:creationId xmlns:a16="http://schemas.microsoft.com/office/drawing/2014/main" id="{B671EEF5-8C6C-1ACE-883A-F82745CCA676}"/>
                </a:ext>
              </a:extLst>
            </p:cNvPr>
            <p:cNvCxnSpPr>
              <a:cxnSpLocks/>
              <a:stCxn id="6" idx="2"/>
              <a:endCxn id="4" idx="1"/>
            </p:cNvCxnSpPr>
            <p:nvPr/>
          </p:nvCxnSpPr>
          <p:spPr>
            <a:xfrm>
              <a:off x="8825853" y="3563175"/>
              <a:ext cx="229826" cy="1448634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9358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93DB7-6CC2-724D-60BE-8550E029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305"/>
            <a:ext cx="10515600" cy="4034590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IPv6 was introduced in 1998 to deal with IPv4 address exhaustion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Main difference: Addresses are now 128 bits, instead of 32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Fundamentally, same addressing structure as IPv4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Some other minor changes (won't discuss here)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Is 128 bits enough?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</a:t>
            </a:r>
            <a:r>
              <a:rPr lang="en-US" baseline="30000" dirty="0"/>
              <a:t>128</a:t>
            </a:r>
            <a:r>
              <a:rPr lang="en-US" dirty="0"/>
              <a:t> ≈ 3.4 × 10</a:t>
            </a:r>
            <a:r>
              <a:rPr lang="en-US" baseline="30000" dirty="0"/>
              <a:t>38</a:t>
            </a:r>
            <a:r>
              <a:rPr lang="en-US" dirty="0"/>
              <a:t> possible addresses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won't run out again, really?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890720F-35FF-C929-B011-685D8B06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"/>
            <a:ext cx="10515600" cy="1067951"/>
          </a:xfrm>
        </p:spPr>
        <p:txBody>
          <a:bodyPr>
            <a:normAutofit/>
          </a:bodyPr>
          <a:lstStyle/>
          <a:p>
            <a:r>
              <a:rPr lang="en-US" altLang="en-US" sz="4800" dirty="0">
                <a:ea typeface="ＭＳ Ｐゴシック" panose="020B0600070205080204" pitchFamily="34" charset="-128"/>
              </a:rPr>
              <a:t>Introducing IPv6</a:t>
            </a:r>
            <a:endParaRPr lang="en-US" sz="4800" dirty="0"/>
          </a:p>
        </p:txBody>
      </p:sp>
      <p:sp>
        <p:nvSpPr>
          <p:cNvPr id="5" name="Google Shape;1760;p76">
            <a:extLst>
              <a:ext uri="{FF2B5EF4-FFF2-40B4-BE49-F238E27FC236}">
                <a16:creationId xmlns:a16="http://schemas.microsoft.com/office/drawing/2014/main" id="{B1848BA4-94C2-BA2F-3AED-4383BDF450B6}"/>
              </a:ext>
            </a:extLst>
          </p:cNvPr>
          <p:cNvSpPr txBox="1"/>
          <p:nvPr/>
        </p:nvSpPr>
        <p:spPr>
          <a:xfrm>
            <a:off x="7173596" y="6103743"/>
            <a:ext cx="4745687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  <a:hlinkClick r:id="rId2"/>
              </a:rPr>
              <a:t>IPv5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was an experimental protocol from the 1990s. It was never widely implemented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97555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34406-E984-628E-A9CF-ACBAF8A71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10382-7D04-3956-8C34-CB07C9B6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304"/>
            <a:ext cx="10515600" cy="4636169"/>
          </a:xfrm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IPv6 uses </a:t>
            </a:r>
            <a:r>
              <a:rPr lang="en-US" b="1" dirty="0">
                <a:solidFill>
                  <a:srgbClr val="C00000"/>
                </a:solidFill>
              </a:rPr>
              <a:t>hexadecimal</a:t>
            </a:r>
            <a:r>
              <a:rPr lang="en-US" dirty="0"/>
              <a:t> instead of decimal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2001:0DB8:CAFE:BEEF:DEAD:1234:5678:9012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Colon between every 4 hex digits (16 bits)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Shorthand: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Omit leading zeros per block:</a:t>
            </a:r>
            <a:br>
              <a:rPr lang="en-US" dirty="0"/>
            </a:br>
            <a:r>
              <a:rPr lang="en-US" dirty="0"/>
              <a:t>2001:</a:t>
            </a:r>
            <a:r>
              <a:rPr lang="en-US" dirty="0">
                <a:solidFill>
                  <a:srgbClr val="C00000"/>
                </a:solidFill>
              </a:rPr>
              <a:t>0</a:t>
            </a:r>
            <a:r>
              <a:rPr lang="en-US" dirty="0"/>
              <a:t>DB8:</a:t>
            </a:r>
            <a:r>
              <a:rPr lang="en-US" dirty="0">
                <a:solidFill>
                  <a:srgbClr val="C00000"/>
                </a:solidFill>
              </a:rPr>
              <a:t>000</a:t>
            </a:r>
            <a:r>
              <a:rPr lang="en-US" dirty="0"/>
              <a:t>0:</a:t>
            </a:r>
            <a:r>
              <a:rPr lang="en-US" dirty="0">
                <a:solidFill>
                  <a:srgbClr val="C00000"/>
                </a:solidFill>
              </a:rPr>
              <a:t>000</a:t>
            </a:r>
            <a:r>
              <a:rPr lang="en-US" dirty="0"/>
              <a:t>0:</a:t>
            </a:r>
            <a:r>
              <a:rPr lang="en-US" dirty="0">
                <a:solidFill>
                  <a:srgbClr val="C00000"/>
                </a:solidFill>
              </a:rPr>
              <a:t>000</a:t>
            </a:r>
            <a:r>
              <a:rPr lang="en-US" dirty="0"/>
              <a:t>0:</a:t>
            </a:r>
            <a:r>
              <a:rPr lang="en-US" dirty="0">
                <a:solidFill>
                  <a:srgbClr val="C00000"/>
                </a:solidFill>
              </a:rPr>
              <a:t>000</a:t>
            </a:r>
            <a:r>
              <a:rPr lang="en-US" dirty="0"/>
              <a:t>0:</a:t>
            </a:r>
            <a:r>
              <a:rPr lang="en-US" dirty="0">
                <a:solidFill>
                  <a:srgbClr val="C00000"/>
                </a:solidFill>
              </a:rPr>
              <a:t>000</a:t>
            </a:r>
            <a:r>
              <a:rPr lang="en-US" dirty="0"/>
              <a:t>0:</a:t>
            </a:r>
            <a:r>
              <a:rPr lang="en-US" dirty="0">
                <a:solidFill>
                  <a:srgbClr val="C00000"/>
                </a:solidFill>
              </a:rPr>
              <a:t>000</a:t>
            </a:r>
            <a:r>
              <a:rPr lang="en-US" dirty="0"/>
              <a:t>1 →  2001:DB8:0:0:0:0:0:1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Omit a long string of zeros, once per address:</a:t>
            </a:r>
            <a:br>
              <a:rPr lang="en-US" dirty="0"/>
            </a:br>
            <a:r>
              <a:rPr lang="en-US" dirty="0"/>
              <a:t>2001:DB8:</a:t>
            </a:r>
            <a:r>
              <a:rPr lang="en-US" dirty="0">
                <a:solidFill>
                  <a:srgbClr val="C00000"/>
                </a:solidFill>
              </a:rPr>
              <a:t>0:0:0:0:0</a:t>
            </a:r>
            <a:r>
              <a:rPr lang="en-US" dirty="0"/>
              <a:t>:1 →  2001:DB8::1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Can still use slash notation for ranges.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2001:0DB8::/32 has 32 bits fixed, and 296 addresses.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745811A-9A63-765F-9A7B-0399CBC9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"/>
            <a:ext cx="10515600" cy="1067951"/>
          </a:xfrm>
        </p:spPr>
        <p:txBody>
          <a:bodyPr>
            <a:normAutofit/>
          </a:bodyPr>
          <a:lstStyle/>
          <a:p>
            <a:r>
              <a:rPr lang="en-US" altLang="en-US" sz="4800" dirty="0">
                <a:ea typeface="ＭＳ Ｐゴシック" panose="020B0600070205080204" pitchFamily="34" charset="-128"/>
              </a:rPr>
              <a:t>Introducing IPv6</a:t>
            </a:r>
            <a:endParaRPr lang="en-US" sz="4800" dirty="0"/>
          </a:p>
        </p:txBody>
      </p:sp>
      <p:sp>
        <p:nvSpPr>
          <p:cNvPr id="5" name="Google Shape;1760;p76">
            <a:extLst>
              <a:ext uri="{FF2B5EF4-FFF2-40B4-BE49-F238E27FC236}">
                <a16:creationId xmlns:a16="http://schemas.microsoft.com/office/drawing/2014/main" id="{663FD399-F0F5-3502-F3DC-9A988B63B92C}"/>
              </a:ext>
            </a:extLst>
          </p:cNvPr>
          <p:cNvSpPr txBox="1"/>
          <p:nvPr/>
        </p:nvSpPr>
        <p:spPr>
          <a:xfrm>
            <a:off x="7173596" y="6103743"/>
            <a:ext cx="4745687" cy="60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  <a:hlinkClick r:id="rId2"/>
              </a:rPr>
              <a:t>IPv5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was an experimental protocol from the 1990s. It was never widely implemented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52198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DC49E-3180-8D47-97BE-C9DFD6BA7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BF85-EDBF-3A30-DD20-27029C07C350}"/>
              </a:ext>
            </a:extLst>
          </p:cNvPr>
          <p:cNvSpPr txBox="1">
            <a:spLocks/>
          </p:cNvSpPr>
          <p:nvPr/>
        </p:nvSpPr>
        <p:spPr>
          <a:xfrm>
            <a:off x="546662" y="152400"/>
            <a:ext cx="6551791" cy="16509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6000">
                <a:cs typeface="Calibri" panose="020F0502020204030204" pitchFamily="34" charset="0"/>
              </a:rPr>
              <a:t>Roadmap</a:t>
            </a:r>
            <a:endParaRPr lang="en-US" sz="6000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0F05D48-B7F4-C1A2-EAAE-0D4CB8F38DE5}"/>
              </a:ext>
            </a:extLst>
          </p:cNvPr>
          <p:cNvSpPr txBox="1">
            <a:spLocks noChangeArrowheads="1"/>
          </p:cNvSpPr>
          <p:nvPr/>
        </p:nvSpPr>
        <p:spPr>
          <a:xfrm>
            <a:off x="327703" y="1646990"/>
            <a:ext cx="11536594" cy="497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zh-CN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Layer: Overview 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Routers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IP: Internet Protocol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 and DHCP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Network Address Translation (NAT)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endParaRPr lang="en-US" altLang="en-US" sz="3600" i="1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12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523" y="-10722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39038-77D9-D24B-96C2-D00AB29DC0A3}"/>
              </a:ext>
            </a:extLst>
          </p:cNvPr>
          <p:cNvSpPr/>
          <p:nvPr/>
        </p:nvSpPr>
        <p:spPr>
          <a:xfrm>
            <a:off x="919980" y="998251"/>
            <a:ext cx="10340586" cy="2743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713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Tx/>
              <a:buNone/>
              <a:tabLst/>
              <a:defRPr/>
            </a:pPr>
            <a:r>
              <a:rPr kumimoji="0" lang="en-US" altLang="en-US" sz="2200" b="1" i="1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Problem: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IPv4 address is not enough for every host on the Internet.</a:t>
            </a:r>
          </a:p>
          <a:p>
            <a:pPr marL="582613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IPv4 and IPv6 are not compatible with each other</a:t>
            </a:r>
          </a:p>
          <a:p>
            <a:pPr marL="582613" indent="-3429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Requires software and hardware upgrades, from both hosts and routers </a:t>
            </a: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  <a:sym typeface="Wingdings" panose="05000000000000000000" pitchFamily="2" charset="2"/>
              </a:rPr>
              <a:t>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IPv6 adoption is slow (and ongoing)</a:t>
            </a:r>
          </a:p>
          <a:p>
            <a:pPr marL="239713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Tx/>
              <a:buNone/>
              <a:tabLst/>
              <a:defRPr/>
            </a:pPr>
            <a:r>
              <a:rPr kumimoji="0" lang="en-US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Solution: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sz="22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Use private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IP addresses to conserve IP addresses</a:t>
            </a:r>
          </a:p>
          <a:p>
            <a:pPr marL="582613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Private ranges allocated for networks that don't require Internet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80619E-241C-ED10-DD00-A1AE8BE0FC34}"/>
              </a:ext>
            </a:extLst>
          </p:cNvPr>
          <p:cNvGrpSpPr/>
          <p:nvPr/>
        </p:nvGrpSpPr>
        <p:grpSpPr>
          <a:xfrm>
            <a:off x="3481223" y="4020226"/>
            <a:ext cx="8458199" cy="2798776"/>
            <a:chOff x="3481223" y="4020226"/>
            <a:chExt cx="8458199" cy="2798776"/>
          </a:xfrm>
        </p:grpSpPr>
        <p:sp>
          <p:nvSpPr>
            <p:cNvPr id="48" name="Freeform 80">
              <a:extLst>
                <a:ext uri="{FF2B5EF4-FFF2-40B4-BE49-F238E27FC236}">
                  <a16:creationId xmlns:a16="http://schemas.microsoft.com/office/drawing/2014/main" id="{E4A69AE9-9C27-CE49-8761-21FC6391C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4689" y="4524947"/>
              <a:ext cx="3273778" cy="2294055"/>
            </a:xfrm>
            <a:custGeom>
              <a:avLst/>
              <a:gdLst>
                <a:gd name="T0" fmla="*/ 2147483647 w 2355"/>
                <a:gd name="T1" fmla="*/ 2147483647 h 1699"/>
                <a:gd name="T2" fmla="*/ 2147483647 w 2355"/>
                <a:gd name="T3" fmla="*/ 2147483647 h 1699"/>
                <a:gd name="T4" fmla="*/ 2147483647 w 2355"/>
                <a:gd name="T5" fmla="*/ 2147483647 h 1699"/>
                <a:gd name="T6" fmla="*/ 2147483647 w 2355"/>
                <a:gd name="T7" fmla="*/ 2147483647 h 1699"/>
                <a:gd name="T8" fmla="*/ 2147483647 w 2355"/>
                <a:gd name="T9" fmla="*/ 2147483647 h 1699"/>
                <a:gd name="T10" fmla="*/ 2147483647 w 2355"/>
                <a:gd name="T11" fmla="*/ 2147483647 h 1699"/>
                <a:gd name="T12" fmla="*/ 2147483647 w 2355"/>
                <a:gd name="T13" fmla="*/ 2147483647 h 1699"/>
                <a:gd name="T14" fmla="*/ 2147483647 w 2355"/>
                <a:gd name="T15" fmla="*/ 2147483647 h 1699"/>
                <a:gd name="T16" fmla="*/ 2147483647 w 2355"/>
                <a:gd name="T17" fmla="*/ 2147483647 h 1699"/>
                <a:gd name="T18" fmla="*/ 2147483647 w 2355"/>
                <a:gd name="T19" fmla="*/ 2147483647 h 1699"/>
                <a:gd name="T20" fmla="*/ 2147483647 w 2355"/>
                <a:gd name="T21" fmla="*/ 2147483647 h 169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55"/>
                <a:gd name="T34" fmla="*/ 0 h 1699"/>
                <a:gd name="T35" fmla="*/ 2355 w 2355"/>
                <a:gd name="T36" fmla="*/ 1699 h 169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55" h="1699">
                  <a:moveTo>
                    <a:pt x="349" y="761"/>
                  </a:moveTo>
                  <a:cubicBezTo>
                    <a:pt x="587" y="729"/>
                    <a:pt x="1414" y="820"/>
                    <a:pt x="1651" y="732"/>
                  </a:cubicBezTo>
                  <a:cubicBezTo>
                    <a:pt x="1888" y="644"/>
                    <a:pt x="1710" y="351"/>
                    <a:pt x="1773" y="230"/>
                  </a:cubicBezTo>
                  <a:cubicBezTo>
                    <a:pt x="1836" y="109"/>
                    <a:pt x="1947" y="16"/>
                    <a:pt x="2029" y="8"/>
                  </a:cubicBezTo>
                  <a:cubicBezTo>
                    <a:pt x="2111" y="0"/>
                    <a:pt x="2213" y="27"/>
                    <a:pt x="2267" y="183"/>
                  </a:cubicBezTo>
                  <a:cubicBezTo>
                    <a:pt x="2321" y="339"/>
                    <a:pt x="2355" y="707"/>
                    <a:pt x="2355" y="942"/>
                  </a:cubicBezTo>
                  <a:cubicBezTo>
                    <a:pt x="2355" y="1177"/>
                    <a:pt x="2353" y="1485"/>
                    <a:pt x="2267" y="1592"/>
                  </a:cubicBezTo>
                  <a:cubicBezTo>
                    <a:pt x="2181" y="1699"/>
                    <a:pt x="1939" y="1680"/>
                    <a:pt x="1840" y="1586"/>
                  </a:cubicBezTo>
                  <a:cubicBezTo>
                    <a:pt x="1741" y="1492"/>
                    <a:pt x="1940" y="1135"/>
                    <a:pt x="1670" y="1025"/>
                  </a:cubicBezTo>
                  <a:cubicBezTo>
                    <a:pt x="1400" y="915"/>
                    <a:pt x="440" y="967"/>
                    <a:pt x="220" y="923"/>
                  </a:cubicBezTo>
                  <a:cubicBezTo>
                    <a:pt x="0" y="879"/>
                    <a:pt x="127" y="795"/>
                    <a:pt x="349" y="761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Text Box 12">
              <a:extLst>
                <a:ext uri="{FF2B5EF4-FFF2-40B4-BE49-F238E27FC236}">
                  <a16:creationId xmlns:a16="http://schemas.microsoft.com/office/drawing/2014/main" id="{160FAFD7-0598-5243-851C-EDC8ADECC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6057" y="4811049"/>
              <a:ext cx="859531" cy="35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10.0.0.1</a:t>
              </a:r>
            </a:p>
          </p:txBody>
        </p:sp>
        <p:sp>
          <p:nvSpPr>
            <p:cNvPr id="55" name="Text Box 13">
              <a:extLst>
                <a:ext uri="{FF2B5EF4-FFF2-40B4-BE49-F238E27FC236}">
                  <a16:creationId xmlns:a16="http://schemas.microsoft.com/office/drawing/2014/main" id="{0C2F1B46-63B4-2448-9F86-DCE0FFD3B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1306" y="5534574"/>
              <a:ext cx="859531" cy="35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10.0.0.2</a:t>
              </a:r>
            </a:p>
          </p:txBody>
        </p:sp>
        <p:sp>
          <p:nvSpPr>
            <p:cNvPr id="56" name="Text Box 14">
              <a:extLst>
                <a:ext uri="{FF2B5EF4-FFF2-40B4-BE49-F238E27FC236}">
                  <a16:creationId xmlns:a16="http://schemas.microsoft.com/office/drawing/2014/main" id="{64025A8E-DCF1-D643-BEC4-D5D76E02D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4953" y="6288729"/>
              <a:ext cx="859531" cy="35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10.0.0.3</a:t>
              </a:r>
            </a:p>
          </p:txBody>
        </p:sp>
        <p:sp>
          <p:nvSpPr>
            <p:cNvPr id="57" name="Text Box 15">
              <a:extLst>
                <a:ext uri="{FF2B5EF4-FFF2-40B4-BE49-F238E27FC236}">
                  <a16:creationId xmlns:a16="http://schemas.microsoft.com/office/drawing/2014/main" id="{DAA05697-C5E0-8546-AB80-63B791723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4671" y="4970436"/>
              <a:ext cx="859531" cy="35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10.0.0.4</a:t>
              </a:r>
            </a:p>
          </p:txBody>
        </p:sp>
        <p:sp>
          <p:nvSpPr>
            <p:cNvPr id="58" name="Line 16">
              <a:extLst>
                <a:ext uri="{FF2B5EF4-FFF2-40B4-BE49-F238E27FC236}">
                  <a16:creationId xmlns:a16="http://schemas.microsoft.com/office/drawing/2014/main" id="{7A263ADA-FEA5-9749-93B9-2C606DDDA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0702" y="5274266"/>
              <a:ext cx="2090" cy="35887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Text Box 81">
              <a:extLst>
                <a:ext uri="{FF2B5EF4-FFF2-40B4-BE49-F238E27FC236}">
                  <a16:creationId xmlns:a16="http://schemas.microsoft.com/office/drawing/2014/main" id="{CC371830-F400-E64E-BBD6-B5CDA5AE6E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9588" y="4020226"/>
              <a:ext cx="2802851" cy="5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local network (e.g., home network) 10.0.0/24</a:t>
              </a:r>
            </a:p>
          </p:txBody>
        </p:sp>
        <p:sp>
          <p:nvSpPr>
            <p:cNvPr id="63" name="Line 82">
              <a:extLst>
                <a:ext uri="{FF2B5EF4-FFF2-40B4-BE49-F238E27FC236}">
                  <a16:creationId xmlns:a16="http://schemas.microsoft.com/office/drawing/2014/main" id="{088E5B6E-277B-E04A-9B50-44C102E23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27445" y="4255485"/>
              <a:ext cx="11246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" name="Line 83">
              <a:extLst>
                <a:ext uri="{FF2B5EF4-FFF2-40B4-BE49-F238E27FC236}">
                  <a16:creationId xmlns:a16="http://schemas.microsoft.com/office/drawing/2014/main" id="{709B9FA0-ACAA-A845-AE33-47EEFB4EB1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15061" y="4135608"/>
              <a:ext cx="0" cy="11282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Line 84">
              <a:extLst>
                <a:ext uri="{FF2B5EF4-FFF2-40B4-BE49-F238E27FC236}">
                  <a16:creationId xmlns:a16="http://schemas.microsoft.com/office/drawing/2014/main" id="{FF34E808-0600-054A-9F51-077FECC178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54760" y="4268148"/>
              <a:ext cx="427910" cy="447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2" name="Group 107">
              <a:extLst>
                <a:ext uri="{FF2B5EF4-FFF2-40B4-BE49-F238E27FC236}">
                  <a16:creationId xmlns:a16="http://schemas.microsoft.com/office/drawing/2014/main" id="{148E112E-E90E-834A-811C-CD872028B70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1298072" y="4644232"/>
              <a:ext cx="641350" cy="583178"/>
              <a:chOff x="-44" y="1473"/>
              <a:chExt cx="981" cy="1105"/>
            </a:xfrm>
          </p:grpSpPr>
          <p:pic>
            <p:nvPicPr>
              <p:cNvPr id="83" name="Picture 108" descr="desktop_computer_stylized_medium">
                <a:extLst>
                  <a:ext uri="{FF2B5EF4-FFF2-40B4-BE49-F238E27FC236}">
                    <a16:creationId xmlns:a16="http://schemas.microsoft.com/office/drawing/2014/main" id="{B9390BE0-7119-AB41-B6E6-B8B9B6EAF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109">
                <a:extLst>
                  <a:ext uri="{FF2B5EF4-FFF2-40B4-BE49-F238E27FC236}">
                    <a16:creationId xmlns:a16="http://schemas.microsoft.com/office/drawing/2014/main" id="{293E3B7E-E5D1-5346-ACF1-D67B1F6CA3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5" name="Group 110">
              <a:extLst>
                <a:ext uri="{FF2B5EF4-FFF2-40B4-BE49-F238E27FC236}">
                  <a16:creationId xmlns:a16="http://schemas.microsoft.com/office/drawing/2014/main" id="{2DD7477F-5AAB-0746-AAA0-47FB5D4798F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1224872" y="5365290"/>
              <a:ext cx="641350" cy="583178"/>
              <a:chOff x="-44" y="1473"/>
              <a:chExt cx="981" cy="1105"/>
            </a:xfrm>
          </p:grpSpPr>
          <p:pic>
            <p:nvPicPr>
              <p:cNvPr id="86" name="Picture 111" descr="desktop_computer_stylized_medium">
                <a:extLst>
                  <a:ext uri="{FF2B5EF4-FFF2-40B4-BE49-F238E27FC236}">
                    <a16:creationId xmlns:a16="http://schemas.microsoft.com/office/drawing/2014/main" id="{01B20CC0-1736-964F-BCF0-1E8797D8E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" name="Freeform 112">
                <a:extLst>
                  <a:ext uri="{FF2B5EF4-FFF2-40B4-BE49-F238E27FC236}">
                    <a16:creationId xmlns:a16="http://schemas.microsoft.com/office/drawing/2014/main" id="{336B69AD-10ED-4543-8BB7-FE48585F59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8" name="Group 113">
              <a:extLst>
                <a:ext uri="{FF2B5EF4-FFF2-40B4-BE49-F238E27FC236}">
                  <a16:creationId xmlns:a16="http://schemas.microsoft.com/office/drawing/2014/main" id="{7FA0B98C-5F93-3E44-B2CB-BA99E8BB49F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1244098" y="6105123"/>
              <a:ext cx="641350" cy="583178"/>
              <a:chOff x="-44" y="1473"/>
              <a:chExt cx="981" cy="1105"/>
            </a:xfrm>
          </p:grpSpPr>
          <p:pic>
            <p:nvPicPr>
              <p:cNvPr id="89" name="Picture 114" descr="desktop_computer_stylized_medium">
                <a:extLst>
                  <a:ext uri="{FF2B5EF4-FFF2-40B4-BE49-F238E27FC236}">
                    <a16:creationId xmlns:a16="http://schemas.microsoft.com/office/drawing/2014/main" id="{09369A99-2EFC-9B40-AF93-FDC1562536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Freeform 115">
                <a:extLst>
                  <a:ext uri="{FF2B5EF4-FFF2-40B4-BE49-F238E27FC236}">
                    <a16:creationId xmlns:a16="http://schemas.microsoft.com/office/drawing/2014/main" id="{464C0B53-AAB8-564F-8088-920F60DC7A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06E053-CAB3-9D4A-8BE9-102F522689C4}"/>
                </a:ext>
              </a:extLst>
            </p:cNvPr>
            <p:cNvGrpSpPr/>
            <p:nvPr/>
          </p:nvGrpSpPr>
          <p:grpSpPr>
            <a:xfrm>
              <a:off x="3481223" y="4032889"/>
              <a:ext cx="3963988" cy="2445373"/>
              <a:chOff x="2171406" y="2486532"/>
              <a:chExt cx="3963988" cy="2445373"/>
            </a:xfrm>
          </p:grpSpPr>
          <p:sp>
            <p:nvSpPr>
              <p:cNvPr id="49" name="Freeform 4">
                <a:extLst>
                  <a:ext uri="{FF2B5EF4-FFF2-40B4-BE49-F238E27FC236}">
                    <a16:creationId xmlns:a16="http://schemas.microsoft.com/office/drawing/2014/main" id="{DCC2D4F1-C60F-1E4E-BA36-DFAF4B8F7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1406" y="3444138"/>
                <a:ext cx="3640666" cy="1487767"/>
              </a:xfrm>
              <a:custGeom>
                <a:avLst/>
                <a:gdLst>
                  <a:gd name="T0" fmla="*/ 2147483647 w 2425"/>
                  <a:gd name="T1" fmla="*/ 2147483647 h 898"/>
                  <a:gd name="T2" fmla="*/ 2147483647 w 2425"/>
                  <a:gd name="T3" fmla="*/ 2147483647 h 898"/>
                  <a:gd name="T4" fmla="*/ 2147483647 w 2425"/>
                  <a:gd name="T5" fmla="*/ 2147483647 h 898"/>
                  <a:gd name="T6" fmla="*/ 2147483647 w 2425"/>
                  <a:gd name="T7" fmla="*/ 2147483647 h 898"/>
                  <a:gd name="T8" fmla="*/ 2147483647 w 2425"/>
                  <a:gd name="T9" fmla="*/ 2147483647 h 898"/>
                  <a:gd name="T10" fmla="*/ 2147483647 w 2425"/>
                  <a:gd name="T11" fmla="*/ 2147483647 h 898"/>
                  <a:gd name="T12" fmla="*/ 2147483647 w 2425"/>
                  <a:gd name="T13" fmla="*/ 2147483647 h 898"/>
                  <a:gd name="T14" fmla="*/ 2147483647 w 2425"/>
                  <a:gd name="T15" fmla="*/ 2147483647 h 89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25"/>
                  <a:gd name="T25" fmla="*/ 0 h 898"/>
                  <a:gd name="T26" fmla="*/ 2425 w 2425"/>
                  <a:gd name="T27" fmla="*/ 898 h 89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25" h="898">
                    <a:moveTo>
                      <a:pt x="2056" y="289"/>
                    </a:moveTo>
                    <a:cubicBezTo>
                      <a:pt x="1826" y="223"/>
                      <a:pt x="1133" y="113"/>
                      <a:pt x="810" y="75"/>
                    </a:cubicBezTo>
                    <a:cubicBezTo>
                      <a:pt x="487" y="37"/>
                      <a:pt x="230" y="0"/>
                      <a:pt x="115" y="60"/>
                    </a:cubicBezTo>
                    <a:cubicBezTo>
                      <a:pt x="0" y="120"/>
                      <a:pt x="121" y="301"/>
                      <a:pt x="121" y="433"/>
                    </a:cubicBezTo>
                    <a:cubicBezTo>
                      <a:pt x="121" y="565"/>
                      <a:pt x="25" y="802"/>
                      <a:pt x="115" y="850"/>
                    </a:cubicBezTo>
                    <a:cubicBezTo>
                      <a:pt x="205" y="898"/>
                      <a:pt x="316" y="784"/>
                      <a:pt x="662" y="721"/>
                    </a:cubicBezTo>
                    <a:cubicBezTo>
                      <a:pt x="1008" y="658"/>
                      <a:pt x="1961" y="544"/>
                      <a:pt x="2193" y="472"/>
                    </a:cubicBezTo>
                    <a:cubicBezTo>
                      <a:pt x="2425" y="400"/>
                      <a:pt x="2292" y="327"/>
                      <a:pt x="2056" y="28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98000"/>
                    </a:srgbClr>
                  </a:gs>
                  <a:gs pos="100000">
                    <a:srgbClr val="66CC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Text Box 17">
                <a:extLst>
                  <a:ext uri="{FF2B5EF4-FFF2-40B4-BE49-F238E27FC236}">
                    <a16:creationId xmlns:a16="http://schemas.microsoft.com/office/drawing/2014/main" id="{E30571BA-05AF-0B45-BA07-E31ED33E20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4384" y="3410471"/>
                <a:ext cx="1172116" cy="353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138.76.29.7</a:t>
                </a:r>
              </a:p>
            </p:txBody>
          </p:sp>
          <p:sp>
            <p:nvSpPr>
              <p:cNvPr id="60" name="Line 18">
                <a:extLst>
                  <a:ext uri="{FF2B5EF4-FFF2-40B4-BE49-F238E27FC236}">
                    <a16:creationId xmlns:a16="http://schemas.microsoft.com/office/drawing/2014/main" id="{8992B4D5-4037-2B4E-93F8-5AB3897ED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04641" y="3720817"/>
                <a:ext cx="4440" cy="3567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" name="Line 86">
                <a:extLst>
                  <a:ext uri="{FF2B5EF4-FFF2-40B4-BE49-F238E27FC236}">
                    <a16:creationId xmlns:a16="http://schemas.microsoft.com/office/drawing/2014/main" id="{EE50E18D-731D-DF47-B118-B4345E03D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9506" y="2735046"/>
                <a:ext cx="13858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" name="Line 87">
                <a:extLst>
                  <a:ext uri="{FF2B5EF4-FFF2-40B4-BE49-F238E27FC236}">
                    <a16:creationId xmlns:a16="http://schemas.microsoft.com/office/drawing/2014/main" id="{C0557AD9-6792-174F-BDA1-0FE8C031C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38169" y="2721792"/>
                <a:ext cx="89852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" name="Text Box 88">
                <a:extLst>
                  <a:ext uri="{FF2B5EF4-FFF2-40B4-BE49-F238E27FC236}">
                    <a16:creationId xmlns:a16="http://schemas.microsoft.com/office/drawing/2014/main" id="{871C9E7E-B867-EC4D-B2AF-320388F729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9555" y="2486532"/>
                <a:ext cx="950901" cy="616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rest of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Internet</a:t>
                </a: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0858C1-088D-F54E-93D3-2431EDC19F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4135538"/>
                <a:ext cx="294375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5BDAD16-73BC-D94F-A2DF-E2B2A45A02F7}"/>
                </a:ext>
              </a:extLst>
            </p:cNvPr>
            <p:cNvGrpSpPr/>
            <p:nvPr/>
          </p:nvGrpSpPr>
          <p:grpSpPr>
            <a:xfrm>
              <a:off x="6995617" y="5459421"/>
              <a:ext cx="1040553" cy="449888"/>
              <a:chOff x="7493876" y="2774731"/>
              <a:chExt cx="1481958" cy="894622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57554E4B-6AC8-0F4D-9587-02056E04ABB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36E53E2-F166-0242-9060-47F57E4B32B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C2B76B53-8A9E-9746-BCEA-A8C7D842688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B06470D2-5187-0248-942C-0180B21B5B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id="{7ACE4034-22E7-4042-8641-12B84FBD379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D499314E-78D6-EA42-9F51-F19C0BD7CD3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66172900-9068-FA4E-88B9-FDFBC7A671A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22AE88A-A305-524E-B84B-0B76D7B61A3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7497" y="5110480"/>
              <a:ext cx="2935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0700875-0DC6-5E45-AA18-90F4BFEE78F0}"/>
                </a:ext>
              </a:extLst>
            </p:cNvPr>
            <p:cNvCxnSpPr>
              <a:cxnSpLocks/>
            </p:cNvCxnSpPr>
            <p:nvPr/>
          </p:nvCxnSpPr>
          <p:spPr>
            <a:xfrm>
              <a:off x="10995107" y="5826199"/>
              <a:ext cx="2935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AF57DEB-1FD3-0148-A063-19891BA88EF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4157" y="6573728"/>
              <a:ext cx="2935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0B61CD-48A3-4A40-98F0-DA3F309E2D8D}"/>
                </a:ext>
              </a:extLst>
            </p:cNvPr>
            <p:cNvCxnSpPr>
              <a:cxnSpLocks/>
            </p:cNvCxnSpPr>
            <p:nvPr/>
          </p:nvCxnSpPr>
          <p:spPr>
            <a:xfrm>
              <a:off x="8053516" y="5671010"/>
              <a:ext cx="54889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6638C9-577B-6260-E694-BBB612C98BD8}"/>
              </a:ext>
            </a:extLst>
          </p:cNvPr>
          <p:cNvSpPr txBox="1"/>
          <p:nvPr/>
        </p:nvSpPr>
        <p:spPr>
          <a:xfrm>
            <a:off x="252578" y="3952617"/>
            <a:ext cx="4150980" cy="249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9713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0000A3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Weird fact: </a:t>
            </a:r>
          </a:p>
          <a:p>
            <a:pPr marL="582613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Your home network uses private IP addresses to conserve addresses</a:t>
            </a:r>
          </a:p>
          <a:p>
            <a:pPr marL="582613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However, you do need Internet access!</a:t>
            </a:r>
          </a:p>
        </p:txBody>
      </p:sp>
    </p:spTree>
    <p:extLst>
      <p:ext uri="{BB962C8B-B14F-4D97-AF65-F5344CB8AC3E}">
        <p14:creationId xmlns:p14="http://schemas.microsoft.com/office/powerpoint/2010/main" val="74326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94060-5F25-5444-6205-011F8CF99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80">
            <a:extLst>
              <a:ext uri="{FF2B5EF4-FFF2-40B4-BE49-F238E27FC236}">
                <a16:creationId xmlns:a16="http://schemas.microsoft.com/office/drawing/2014/main" id="{95CABCFF-F725-6969-ABD4-BBFD04BB0A11}"/>
              </a:ext>
            </a:extLst>
          </p:cNvPr>
          <p:cNvSpPr>
            <a:spLocks/>
          </p:cNvSpPr>
          <p:nvPr/>
        </p:nvSpPr>
        <p:spPr bwMode="auto">
          <a:xfrm>
            <a:off x="5814747" y="3253725"/>
            <a:ext cx="3273778" cy="2294055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" name="Text Box 12">
            <a:extLst>
              <a:ext uri="{FF2B5EF4-FFF2-40B4-BE49-F238E27FC236}">
                <a16:creationId xmlns:a16="http://schemas.microsoft.com/office/drawing/2014/main" id="{90A80157-0D41-3CF3-4940-9635825A7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115" y="3539827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10.0.0.1</a:t>
            </a:r>
          </a:p>
        </p:txBody>
      </p:sp>
      <p:sp>
        <p:nvSpPr>
          <p:cNvPr id="55" name="Text Box 13">
            <a:extLst>
              <a:ext uri="{FF2B5EF4-FFF2-40B4-BE49-F238E27FC236}">
                <a16:creationId xmlns:a16="http://schemas.microsoft.com/office/drawing/2014/main" id="{AF024A3C-5EEA-7C00-42E5-26BDB350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364" y="4263352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10.0.0.2</a:t>
            </a:r>
          </a:p>
        </p:txBody>
      </p:sp>
      <p:sp>
        <p:nvSpPr>
          <p:cNvPr id="56" name="Text Box 14">
            <a:extLst>
              <a:ext uri="{FF2B5EF4-FFF2-40B4-BE49-F238E27FC236}">
                <a16:creationId xmlns:a16="http://schemas.microsoft.com/office/drawing/2014/main" id="{F8CBC5FC-1E3F-8A71-0D9D-712263CE3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011" y="5017507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10.0.0.3</a:t>
            </a:r>
          </a:p>
        </p:txBody>
      </p:sp>
      <p:sp>
        <p:nvSpPr>
          <p:cNvPr id="57" name="Text Box 15">
            <a:extLst>
              <a:ext uri="{FF2B5EF4-FFF2-40B4-BE49-F238E27FC236}">
                <a16:creationId xmlns:a16="http://schemas.microsoft.com/office/drawing/2014/main" id="{B053F9D6-9282-D85A-3557-0CB19F39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729" y="3699214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10.0.0.4</a:t>
            </a:r>
          </a:p>
        </p:txBody>
      </p:sp>
      <p:sp>
        <p:nvSpPr>
          <p:cNvPr id="58" name="Line 16">
            <a:extLst>
              <a:ext uri="{FF2B5EF4-FFF2-40B4-BE49-F238E27FC236}">
                <a16:creationId xmlns:a16="http://schemas.microsoft.com/office/drawing/2014/main" id="{9A6C7EB3-C358-1D21-EDDF-1C43E6C0F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0760" y="4003044"/>
            <a:ext cx="2090" cy="35887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Text Box 81">
            <a:extLst>
              <a:ext uri="{FF2B5EF4-FFF2-40B4-BE49-F238E27FC236}">
                <a16:creationId xmlns:a16="http://schemas.microsoft.com/office/drawing/2014/main" id="{CFBB1846-7AD8-9BA7-4931-314F8D325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9646" y="2749004"/>
            <a:ext cx="2802851" cy="56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network (e.g., home network) 10.0.0/24</a:t>
            </a:r>
          </a:p>
        </p:txBody>
      </p:sp>
      <p:sp>
        <p:nvSpPr>
          <p:cNvPr id="63" name="Line 82">
            <a:extLst>
              <a:ext uri="{FF2B5EF4-FFF2-40B4-BE49-F238E27FC236}">
                <a16:creationId xmlns:a16="http://schemas.microsoft.com/office/drawing/2014/main" id="{40804C55-593B-8FF2-A442-52086421D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7503" y="2984263"/>
            <a:ext cx="11246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" name="Line 83">
            <a:extLst>
              <a:ext uri="{FF2B5EF4-FFF2-40B4-BE49-F238E27FC236}">
                <a16:creationId xmlns:a16="http://schemas.microsoft.com/office/drawing/2014/main" id="{2E9711B5-147F-E813-00A8-B488E5243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5119" y="2864386"/>
            <a:ext cx="0" cy="11282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" name="Line 84">
            <a:extLst>
              <a:ext uri="{FF2B5EF4-FFF2-40B4-BE49-F238E27FC236}">
                <a16:creationId xmlns:a16="http://schemas.microsoft.com/office/drawing/2014/main" id="{9AD3CE12-436D-ACB3-206B-958B477E2BE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4818" y="2996926"/>
            <a:ext cx="427910" cy="44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2" name="Group 107">
            <a:extLst>
              <a:ext uri="{FF2B5EF4-FFF2-40B4-BE49-F238E27FC236}">
                <a16:creationId xmlns:a16="http://schemas.microsoft.com/office/drawing/2014/main" id="{973091E4-D0C6-F12F-E78F-E5FB7BFF42E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178130" y="3373010"/>
            <a:ext cx="641350" cy="583178"/>
            <a:chOff x="-44" y="1473"/>
            <a:chExt cx="981" cy="1105"/>
          </a:xfrm>
        </p:grpSpPr>
        <p:pic>
          <p:nvPicPr>
            <p:cNvPr id="83" name="Picture 108" descr="desktop_computer_stylized_medium">
              <a:extLst>
                <a:ext uri="{FF2B5EF4-FFF2-40B4-BE49-F238E27FC236}">
                  <a16:creationId xmlns:a16="http://schemas.microsoft.com/office/drawing/2014/main" id="{B523E1FE-B4CE-608E-27E7-052098001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77709041-D7A5-621E-8E1C-FCEB7EB4F2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5" name="Group 110">
            <a:extLst>
              <a:ext uri="{FF2B5EF4-FFF2-40B4-BE49-F238E27FC236}">
                <a16:creationId xmlns:a16="http://schemas.microsoft.com/office/drawing/2014/main" id="{1DB532A9-F9FE-967A-7774-993C91C41D7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104930" y="4094068"/>
            <a:ext cx="641350" cy="583178"/>
            <a:chOff x="-44" y="1473"/>
            <a:chExt cx="981" cy="1105"/>
          </a:xfrm>
        </p:grpSpPr>
        <p:pic>
          <p:nvPicPr>
            <p:cNvPr id="86" name="Picture 111" descr="desktop_computer_stylized_medium">
              <a:extLst>
                <a:ext uri="{FF2B5EF4-FFF2-40B4-BE49-F238E27FC236}">
                  <a16:creationId xmlns:a16="http://schemas.microsoft.com/office/drawing/2014/main" id="{F3037070-5BC3-5BA7-B5F9-7882A3A70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24F67502-6739-20E9-DFEE-A3545E6AA4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8" name="Group 113">
            <a:extLst>
              <a:ext uri="{FF2B5EF4-FFF2-40B4-BE49-F238E27FC236}">
                <a16:creationId xmlns:a16="http://schemas.microsoft.com/office/drawing/2014/main" id="{326158C0-62BB-C26C-F666-67102FB512C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124156" y="4833901"/>
            <a:ext cx="641350" cy="583178"/>
            <a:chOff x="-44" y="1473"/>
            <a:chExt cx="981" cy="1105"/>
          </a:xfrm>
        </p:grpSpPr>
        <p:pic>
          <p:nvPicPr>
            <p:cNvPr id="89" name="Picture 114" descr="desktop_computer_stylized_medium">
              <a:extLst>
                <a:ext uri="{FF2B5EF4-FFF2-40B4-BE49-F238E27FC236}">
                  <a16:creationId xmlns:a16="http://schemas.microsoft.com/office/drawing/2014/main" id="{F8ADEE17-350B-9E88-E3EF-1A61BF151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874AAFEC-C00A-310D-031F-3A113B73A1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88CA81-E2AD-C65B-4C5D-FA51981D513B}"/>
              </a:ext>
            </a:extLst>
          </p:cNvPr>
          <p:cNvGrpSpPr/>
          <p:nvPr/>
        </p:nvGrpSpPr>
        <p:grpSpPr>
          <a:xfrm>
            <a:off x="1361281" y="2761667"/>
            <a:ext cx="3963988" cy="2445373"/>
            <a:chOff x="2171406" y="2486532"/>
            <a:chExt cx="3963988" cy="2445373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F29034C2-0007-34F0-6D2B-B7686EBC8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406" y="3444138"/>
              <a:ext cx="3640666" cy="1487767"/>
            </a:xfrm>
            <a:custGeom>
              <a:avLst/>
              <a:gdLst>
                <a:gd name="T0" fmla="*/ 2147483647 w 2425"/>
                <a:gd name="T1" fmla="*/ 2147483647 h 898"/>
                <a:gd name="T2" fmla="*/ 2147483647 w 2425"/>
                <a:gd name="T3" fmla="*/ 2147483647 h 898"/>
                <a:gd name="T4" fmla="*/ 2147483647 w 2425"/>
                <a:gd name="T5" fmla="*/ 2147483647 h 898"/>
                <a:gd name="T6" fmla="*/ 2147483647 w 2425"/>
                <a:gd name="T7" fmla="*/ 2147483647 h 898"/>
                <a:gd name="T8" fmla="*/ 2147483647 w 2425"/>
                <a:gd name="T9" fmla="*/ 2147483647 h 898"/>
                <a:gd name="T10" fmla="*/ 2147483647 w 2425"/>
                <a:gd name="T11" fmla="*/ 2147483647 h 898"/>
                <a:gd name="T12" fmla="*/ 2147483647 w 2425"/>
                <a:gd name="T13" fmla="*/ 2147483647 h 898"/>
                <a:gd name="T14" fmla="*/ 2147483647 w 2425"/>
                <a:gd name="T15" fmla="*/ 2147483647 h 8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25"/>
                <a:gd name="T25" fmla="*/ 0 h 898"/>
                <a:gd name="T26" fmla="*/ 2425 w 2425"/>
                <a:gd name="T27" fmla="*/ 898 h 89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25" h="898">
                  <a:moveTo>
                    <a:pt x="2056" y="289"/>
                  </a:moveTo>
                  <a:cubicBezTo>
                    <a:pt x="1826" y="223"/>
                    <a:pt x="1133" y="113"/>
                    <a:pt x="810" y="75"/>
                  </a:cubicBezTo>
                  <a:cubicBezTo>
                    <a:pt x="487" y="37"/>
                    <a:pt x="230" y="0"/>
                    <a:pt x="115" y="60"/>
                  </a:cubicBezTo>
                  <a:cubicBezTo>
                    <a:pt x="0" y="120"/>
                    <a:pt x="121" y="301"/>
                    <a:pt x="121" y="433"/>
                  </a:cubicBezTo>
                  <a:cubicBezTo>
                    <a:pt x="121" y="565"/>
                    <a:pt x="25" y="802"/>
                    <a:pt x="115" y="850"/>
                  </a:cubicBezTo>
                  <a:cubicBezTo>
                    <a:pt x="205" y="898"/>
                    <a:pt x="316" y="784"/>
                    <a:pt x="662" y="721"/>
                  </a:cubicBezTo>
                  <a:cubicBezTo>
                    <a:pt x="1008" y="658"/>
                    <a:pt x="1961" y="544"/>
                    <a:pt x="2193" y="472"/>
                  </a:cubicBezTo>
                  <a:cubicBezTo>
                    <a:pt x="2425" y="400"/>
                    <a:pt x="2292" y="327"/>
                    <a:pt x="2056" y="28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8000"/>
                  </a:srgbClr>
                </a:gs>
                <a:gs pos="100000">
                  <a:srgbClr val="66CC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Text Box 17">
              <a:extLst>
                <a:ext uri="{FF2B5EF4-FFF2-40B4-BE49-F238E27FC236}">
                  <a16:creationId xmlns:a16="http://schemas.microsoft.com/office/drawing/2014/main" id="{EE97CCFD-3ED1-9496-69AD-A48C54648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4384" y="3410471"/>
              <a:ext cx="1172116" cy="35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138.76.29.7</a:t>
              </a:r>
            </a:p>
          </p:txBody>
        </p:sp>
        <p:sp>
          <p:nvSpPr>
            <p:cNvPr id="60" name="Line 18">
              <a:extLst>
                <a:ext uri="{FF2B5EF4-FFF2-40B4-BE49-F238E27FC236}">
                  <a16:creationId xmlns:a16="http://schemas.microsoft.com/office/drawing/2014/main" id="{FDFA97E8-FFA9-4722-E5FD-87D6B9E8D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04641" y="3720817"/>
              <a:ext cx="4440" cy="356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Line 86">
              <a:extLst>
                <a:ext uri="{FF2B5EF4-FFF2-40B4-BE49-F238E27FC236}">
                  <a16:creationId xmlns:a16="http://schemas.microsoft.com/office/drawing/2014/main" id="{A2C3DD5B-B6DD-40A8-5C03-700C1068D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9506" y="2735046"/>
              <a:ext cx="13858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Line 87">
              <a:extLst>
                <a:ext uri="{FF2B5EF4-FFF2-40B4-BE49-F238E27FC236}">
                  <a16:creationId xmlns:a16="http://schemas.microsoft.com/office/drawing/2014/main" id="{973427F6-7BE1-9969-916D-602262244E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38169" y="2721792"/>
              <a:ext cx="8985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Text Box 88">
              <a:extLst>
                <a:ext uri="{FF2B5EF4-FFF2-40B4-BE49-F238E27FC236}">
                  <a16:creationId xmlns:a16="http://schemas.microsoft.com/office/drawing/2014/main" id="{90B949C5-F5C5-86DD-359E-1FC2C3C15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9555" y="2486532"/>
              <a:ext cx="950901" cy="616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rest of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C7D00E0-4DD2-1680-142E-622A961802A4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4135538"/>
              <a:ext cx="294375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FE6F019-C815-B51E-EB92-2FFDCCDF38C2}"/>
              </a:ext>
            </a:extLst>
          </p:cNvPr>
          <p:cNvGrpSpPr/>
          <p:nvPr/>
        </p:nvGrpSpPr>
        <p:grpSpPr>
          <a:xfrm>
            <a:off x="4875675" y="4188199"/>
            <a:ext cx="1040553" cy="449888"/>
            <a:chOff x="7493876" y="2774731"/>
            <a:chExt cx="1481958" cy="894622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26A5BCC-E3B6-C7B7-C7AB-F7D209BE8E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C37272A-463A-3871-06F7-103290B0B68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4AFB73E-AEE7-A7DD-96C1-C496421207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7D31EC2F-EB50-3832-0772-98EE42D2A4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415F99F-238D-113A-8EFE-658681A4591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762B9EC-3F53-E799-7A16-00C584439AD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35C67E72-DF53-D324-1950-0422A3D0AFF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7094A84-181F-A997-BF66-813965995BC8}"/>
              </a:ext>
            </a:extLst>
          </p:cNvPr>
          <p:cNvCxnSpPr>
            <a:cxnSpLocks/>
          </p:cNvCxnSpPr>
          <p:nvPr/>
        </p:nvCxnSpPr>
        <p:spPr>
          <a:xfrm>
            <a:off x="8947555" y="3839258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B66E0-6E4B-A9A2-99FA-60591228356C}"/>
              </a:ext>
            </a:extLst>
          </p:cNvPr>
          <p:cNvCxnSpPr>
            <a:cxnSpLocks/>
          </p:cNvCxnSpPr>
          <p:nvPr/>
        </p:nvCxnSpPr>
        <p:spPr>
          <a:xfrm>
            <a:off x="8875165" y="4554977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67CEBB1-224D-43FD-22AE-72DB5ED63311}"/>
              </a:ext>
            </a:extLst>
          </p:cNvPr>
          <p:cNvCxnSpPr>
            <a:cxnSpLocks/>
          </p:cNvCxnSpPr>
          <p:nvPr/>
        </p:nvCxnSpPr>
        <p:spPr>
          <a:xfrm>
            <a:off x="8894215" y="5302506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4BD4768-DB09-B495-CA36-E636FFB49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05" y="3338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3C78D98-7EC8-40B3-9BB4-C8A807996737}"/>
              </a:ext>
            </a:extLst>
          </p:cNvPr>
          <p:cNvGrpSpPr/>
          <p:nvPr/>
        </p:nvGrpSpPr>
        <p:grpSpPr>
          <a:xfrm>
            <a:off x="6630083" y="4419352"/>
            <a:ext cx="5441601" cy="2405266"/>
            <a:chOff x="7399867" y="3243263"/>
            <a:chExt cx="5746400" cy="2468635"/>
          </a:xfrm>
        </p:grpSpPr>
        <p:sp>
          <p:nvSpPr>
            <p:cNvPr id="69" name="Text Box 90">
              <a:extLst>
                <a:ext uri="{FF2B5EF4-FFF2-40B4-BE49-F238E27FC236}">
                  <a16:creationId xmlns:a16="http://schemas.microsoft.com/office/drawing/2014/main" id="{5668D3DF-C904-FD1E-CE30-9C7F12D26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0450" y="4675011"/>
              <a:ext cx="5475817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Datagrams with source or destination in this network have 10.0.0/24 address for  source, destination (as usual)</a:t>
              </a:r>
            </a:p>
          </p:txBody>
        </p:sp>
        <p:sp>
          <p:nvSpPr>
            <p:cNvPr id="71" name="Line 96">
              <a:extLst>
                <a:ext uri="{FF2B5EF4-FFF2-40B4-BE49-F238E27FC236}">
                  <a16:creationId xmlns:a16="http://schemas.microsoft.com/office/drawing/2014/main" id="{7DD712F3-2F7E-787C-D5E6-58F37C5302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99867" y="3243263"/>
              <a:ext cx="1012193" cy="139789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3C8142-CAEA-C826-A629-7B0DC4F35E9D}"/>
              </a:ext>
            </a:extLst>
          </p:cNvPr>
          <p:cNvGrpSpPr/>
          <p:nvPr/>
        </p:nvGrpSpPr>
        <p:grpSpPr>
          <a:xfrm>
            <a:off x="341385" y="4382837"/>
            <a:ext cx="5528261" cy="2497310"/>
            <a:chOff x="1111169" y="3206749"/>
            <a:chExt cx="5528261" cy="2497310"/>
          </a:xfrm>
        </p:grpSpPr>
        <p:sp>
          <p:nvSpPr>
            <p:cNvPr id="70" name="Text Box 92">
              <a:extLst>
                <a:ext uri="{FF2B5EF4-FFF2-40B4-BE49-F238E27FC236}">
                  <a16:creationId xmlns:a16="http://schemas.microsoft.com/office/drawing/2014/main" id="{C96F828C-1E65-7E79-E906-E33B9B6EE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169" y="4667172"/>
              <a:ext cx="5528261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All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datagrams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leaving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local network have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same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source NAT IP address: 138.76.29.7,  but </a:t>
              </a:r>
              <a:r>
                <a:rPr kumimoji="0" lang="en-US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different source port numbers</a:t>
              </a:r>
            </a:p>
          </p:txBody>
        </p:sp>
        <p:sp>
          <p:nvSpPr>
            <p:cNvPr id="72" name="Line 97">
              <a:extLst>
                <a:ext uri="{FF2B5EF4-FFF2-40B4-BE49-F238E27FC236}">
                  <a16:creationId xmlns:a16="http://schemas.microsoft.com/office/drawing/2014/main" id="{F6D69909-63FF-FC26-35E7-4C3AA0248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3533" y="3206749"/>
              <a:ext cx="934959" cy="1434395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D62F644-DBF7-B064-F348-291715660DB8}"/>
              </a:ext>
            </a:extLst>
          </p:cNvPr>
          <p:cNvSpPr/>
          <p:nvPr/>
        </p:nvSpPr>
        <p:spPr>
          <a:xfrm>
            <a:off x="424156" y="969184"/>
            <a:ext cx="1195232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400" b="1" dirty="0"/>
              <a:t>NAT (Network Address Translation)</a:t>
            </a:r>
            <a:r>
              <a:rPr lang="en-US" sz="2400" dirty="0"/>
              <a:t>: Use a single public IP address to represent many hosts in the local network.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Outgoing packets: Router changes </a:t>
            </a:r>
            <a:r>
              <a:rPr lang="en-US" sz="2400" i="1" dirty="0"/>
              <a:t>private </a:t>
            </a:r>
            <a:r>
              <a:rPr lang="en-US" sz="2400" dirty="0"/>
              <a:t>addresses to the </a:t>
            </a:r>
            <a:r>
              <a:rPr lang="en-US" sz="2400" i="1" dirty="0"/>
              <a:t>public </a:t>
            </a:r>
            <a:r>
              <a:rPr lang="en-US" sz="2400" dirty="0"/>
              <a:t>address.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Incoming packets: Router changes the </a:t>
            </a:r>
            <a:r>
              <a:rPr lang="en-US" sz="2400" i="1" dirty="0"/>
              <a:t>public </a:t>
            </a:r>
            <a:r>
              <a:rPr lang="en-US" sz="2400" dirty="0"/>
              <a:t>address back to </a:t>
            </a:r>
            <a:r>
              <a:rPr lang="en-US" sz="2400" i="1" dirty="0"/>
              <a:t>private </a:t>
            </a:r>
            <a:r>
              <a:rPr lang="en-US" sz="2400" dirty="0"/>
              <a:t>addresses.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70809AA-AB9A-0A2D-B5CA-F6DDB2F8627F}"/>
              </a:ext>
            </a:extLst>
          </p:cNvPr>
          <p:cNvCxnSpPr>
            <a:cxnSpLocks/>
          </p:cNvCxnSpPr>
          <p:nvPr/>
        </p:nvCxnSpPr>
        <p:spPr>
          <a:xfrm>
            <a:off x="5933574" y="4399788"/>
            <a:ext cx="5488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602;p55">
            <a:extLst>
              <a:ext uri="{FF2B5EF4-FFF2-40B4-BE49-F238E27FC236}">
                <a16:creationId xmlns:a16="http://schemas.microsoft.com/office/drawing/2014/main" id="{9993FC36-F8E6-99F5-52D8-F2DE235ABABD}"/>
              </a:ext>
            </a:extLst>
          </p:cNvPr>
          <p:cNvSpPr txBox="1"/>
          <p:nvPr/>
        </p:nvSpPr>
        <p:spPr>
          <a:xfrm>
            <a:off x="9696778" y="3914940"/>
            <a:ext cx="2495222" cy="92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27425" rIns="27425" bIns="27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10.0.0.1 – 10.0.0.4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are private addresses</a:t>
            </a:r>
            <a:endParaRPr sz="2000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C1D1B-965E-9E0B-A5D1-C623854C570C}"/>
              </a:ext>
            </a:extLst>
          </p:cNvPr>
          <p:cNvSpPr txBox="1"/>
          <p:nvPr/>
        </p:nvSpPr>
        <p:spPr>
          <a:xfrm>
            <a:off x="1329466" y="3246860"/>
            <a:ext cx="2408699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138.76.29.7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lang="en-US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sz="18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unique public addresses</a:t>
            </a:r>
          </a:p>
        </p:txBody>
      </p:sp>
    </p:spTree>
    <p:extLst>
      <p:ext uri="{BB962C8B-B14F-4D97-AF65-F5344CB8AC3E}">
        <p14:creationId xmlns:p14="http://schemas.microsoft.com/office/powerpoint/2010/main" val="27913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8B791-9081-F90F-947B-55B1AFB8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876F0E-5A11-065A-1FE9-DF7FEBE1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05" y="3338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B1CC0-A4F2-71A2-5370-0B0DEA127341}"/>
              </a:ext>
            </a:extLst>
          </p:cNvPr>
          <p:cNvSpPr/>
          <p:nvPr/>
        </p:nvSpPr>
        <p:spPr>
          <a:xfrm>
            <a:off x="897664" y="1809315"/>
            <a:ext cx="83252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Without NAT, if A sends a packet, replying to A is impossible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Because A's IP address is private</a:t>
            </a:r>
          </a:p>
        </p:txBody>
      </p:sp>
      <p:sp>
        <p:nvSpPr>
          <p:cNvPr id="5" name="Freeform 80">
            <a:extLst>
              <a:ext uri="{FF2B5EF4-FFF2-40B4-BE49-F238E27FC236}">
                <a16:creationId xmlns:a16="http://schemas.microsoft.com/office/drawing/2014/main" id="{B89D9ADD-FA1B-35BC-3929-1D415A414C87}"/>
              </a:ext>
            </a:extLst>
          </p:cNvPr>
          <p:cNvSpPr>
            <a:spLocks/>
          </p:cNvSpPr>
          <p:nvPr/>
        </p:nvSpPr>
        <p:spPr bwMode="auto">
          <a:xfrm>
            <a:off x="5991210" y="4530562"/>
            <a:ext cx="3273778" cy="2294055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3BEE5177-8926-4B57-9022-79729891A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2578" y="4816664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10.0.0.1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4597E4E5-FA49-A6B0-ADBB-F536C791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7827" y="5540189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10.0.0.2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99C3958D-7DB7-33A1-ECB2-56EA1B51D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474" y="6294344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10.0.0.3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0B2C2AC-FD40-D6EE-6E00-D145307EE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1192" y="4976051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10.0.0.4</a:t>
            </a:r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id="{29312321-3F0A-1006-17DF-190F405EE1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7223" y="5279881"/>
            <a:ext cx="2090" cy="35887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81">
            <a:extLst>
              <a:ext uri="{FF2B5EF4-FFF2-40B4-BE49-F238E27FC236}">
                <a16:creationId xmlns:a16="http://schemas.microsoft.com/office/drawing/2014/main" id="{2A7680DA-44AC-0D03-BA23-F5128856B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109" y="4025841"/>
            <a:ext cx="2802851" cy="56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network (e.g., home network) 10.0.0/24</a:t>
            </a:r>
          </a:p>
        </p:txBody>
      </p:sp>
      <p:sp>
        <p:nvSpPr>
          <p:cNvPr id="14" name="Line 82">
            <a:extLst>
              <a:ext uri="{FF2B5EF4-FFF2-40B4-BE49-F238E27FC236}">
                <a16:creationId xmlns:a16="http://schemas.microsoft.com/office/drawing/2014/main" id="{8847AE6F-C267-BE9D-9E75-304C6CAF9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3966" y="4261100"/>
            <a:ext cx="11246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83">
            <a:extLst>
              <a:ext uri="{FF2B5EF4-FFF2-40B4-BE49-F238E27FC236}">
                <a16:creationId xmlns:a16="http://schemas.microsoft.com/office/drawing/2014/main" id="{1811CC7E-FCF9-AD71-3056-FF403CB8BC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1582" y="4141223"/>
            <a:ext cx="0" cy="11282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84">
            <a:extLst>
              <a:ext uri="{FF2B5EF4-FFF2-40B4-BE49-F238E27FC236}">
                <a16:creationId xmlns:a16="http://schemas.microsoft.com/office/drawing/2014/main" id="{0BB9ADC7-D1F5-BE86-A646-F5ADD675BD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11281" y="4273763"/>
            <a:ext cx="427910" cy="44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" name="Group 107">
            <a:extLst>
              <a:ext uri="{FF2B5EF4-FFF2-40B4-BE49-F238E27FC236}">
                <a16:creationId xmlns:a16="http://schemas.microsoft.com/office/drawing/2014/main" id="{DF1886A4-3FC0-90BE-7F00-72FBA30FB9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354593" y="4649847"/>
            <a:ext cx="641350" cy="583178"/>
            <a:chOff x="-44" y="1473"/>
            <a:chExt cx="981" cy="1105"/>
          </a:xfrm>
        </p:grpSpPr>
        <p:pic>
          <p:nvPicPr>
            <p:cNvPr id="18" name="Picture 108" descr="desktop_computer_stylized_medium">
              <a:extLst>
                <a:ext uri="{FF2B5EF4-FFF2-40B4-BE49-F238E27FC236}">
                  <a16:creationId xmlns:a16="http://schemas.microsoft.com/office/drawing/2014/main" id="{02BB86A3-0CCB-85F8-E781-2D71711B4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09">
              <a:extLst>
                <a:ext uri="{FF2B5EF4-FFF2-40B4-BE49-F238E27FC236}">
                  <a16:creationId xmlns:a16="http://schemas.microsoft.com/office/drawing/2014/main" id="{F3CB8CEF-9A3E-2A53-191D-9D3F64F078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" name="Group 110">
            <a:extLst>
              <a:ext uri="{FF2B5EF4-FFF2-40B4-BE49-F238E27FC236}">
                <a16:creationId xmlns:a16="http://schemas.microsoft.com/office/drawing/2014/main" id="{E6C72DB4-BBF9-9E04-087C-08BD615AA1C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281393" y="5370905"/>
            <a:ext cx="641350" cy="583178"/>
            <a:chOff x="-44" y="1473"/>
            <a:chExt cx="981" cy="1105"/>
          </a:xfrm>
        </p:grpSpPr>
        <p:pic>
          <p:nvPicPr>
            <p:cNvPr id="21" name="Picture 111" descr="desktop_computer_stylized_medium">
              <a:extLst>
                <a:ext uri="{FF2B5EF4-FFF2-40B4-BE49-F238E27FC236}">
                  <a16:creationId xmlns:a16="http://schemas.microsoft.com/office/drawing/2014/main" id="{238596B2-9E79-6333-EB18-A2D22F8E3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11976EA0-D0B1-6C3D-76F8-775E2899E7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" name="Group 113">
            <a:extLst>
              <a:ext uri="{FF2B5EF4-FFF2-40B4-BE49-F238E27FC236}">
                <a16:creationId xmlns:a16="http://schemas.microsoft.com/office/drawing/2014/main" id="{3E267554-1B67-D857-D0C8-FFE43778CA8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300619" y="6110738"/>
            <a:ext cx="641350" cy="583178"/>
            <a:chOff x="-44" y="1473"/>
            <a:chExt cx="981" cy="1105"/>
          </a:xfrm>
        </p:grpSpPr>
        <p:pic>
          <p:nvPicPr>
            <p:cNvPr id="24" name="Picture 114" descr="desktop_computer_stylized_medium">
              <a:extLst>
                <a:ext uri="{FF2B5EF4-FFF2-40B4-BE49-F238E27FC236}">
                  <a16:creationId xmlns:a16="http://schemas.microsoft.com/office/drawing/2014/main" id="{6FF9B063-478D-E638-C377-7A9F78C08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115">
              <a:extLst>
                <a:ext uri="{FF2B5EF4-FFF2-40B4-BE49-F238E27FC236}">
                  <a16:creationId xmlns:a16="http://schemas.microsoft.com/office/drawing/2014/main" id="{20AF0173-D02D-FC3A-0E81-0E02B0C150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7CEF65-8A6B-77B9-A2FB-CBB238EB66AE}"/>
              </a:ext>
            </a:extLst>
          </p:cNvPr>
          <p:cNvGrpSpPr/>
          <p:nvPr/>
        </p:nvGrpSpPr>
        <p:grpSpPr>
          <a:xfrm>
            <a:off x="1537744" y="4038504"/>
            <a:ext cx="3963988" cy="2445373"/>
            <a:chOff x="2171406" y="2486532"/>
            <a:chExt cx="3963988" cy="2445373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085F940B-BE11-9012-1629-22F7ACFE6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406" y="3444138"/>
              <a:ext cx="3640666" cy="1487767"/>
            </a:xfrm>
            <a:custGeom>
              <a:avLst/>
              <a:gdLst>
                <a:gd name="T0" fmla="*/ 2147483647 w 2425"/>
                <a:gd name="T1" fmla="*/ 2147483647 h 898"/>
                <a:gd name="T2" fmla="*/ 2147483647 w 2425"/>
                <a:gd name="T3" fmla="*/ 2147483647 h 898"/>
                <a:gd name="T4" fmla="*/ 2147483647 w 2425"/>
                <a:gd name="T5" fmla="*/ 2147483647 h 898"/>
                <a:gd name="T6" fmla="*/ 2147483647 w 2425"/>
                <a:gd name="T7" fmla="*/ 2147483647 h 898"/>
                <a:gd name="T8" fmla="*/ 2147483647 w 2425"/>
                <a:gd name="T9" fmla="*/ 2147483647 h 898"/>
                <a:gd name="T10" fmla="*/ 2147483647 w 2425"/>
                <a:gd name="T11" fmla="*/ 2147483647 h 898"/>
                <a:gd name="T12" fmla="*/ 2147483647 w 2425"/>
                <a:gd name="T13" fmla="*/ 2147483647 h 898"/>
                <a:gd name="T14" fmla="*/ 2147483647 w 2425"/>
                <a:gd name="T15" fmla="*/ 2147483647 h 8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25"/>
                <a:gd name="T25" fmla="*/ 0 h 898"/>
                <a:gd name="T26" fmla="*/ 2425 w 2425"/>
                <a:gd name="T27" fmla="*/ 898 h 89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25" h="898">
                  <a:moveTo>
                    <a:pt x="2056" y="289"/>
                  </a:moveTo>
                  <a:cubicBezTo>
                    <a:pt x="1826" y="223"/>
                    <a:pt x="1133" y="113"/>
                    <a:pt x="810" y="75"/>
                  </a:cubicBezTo>
                  <a:cubicBezTo>
                    <a:pt x="487" y="37"/>
                    <a:pt x="230" y="0"/>
                    <a:pt x="115" y="60"/>
                  </a:cubicBezTo>
                  <a:cubicBezTo>
                    <a:pt x="0" y="120"/>
                    <a:pt x="121" y="301"/>
                    <a:pt x="121" y="433"/>
                  </a:cubicBezTo>
                  <a:cubicBezTo>
                    <a:pt x="121" y="565"/>
                    <a:pt x="25" y="802"/>
                    <a:pt x="115" y="850"/>
                  </a:cubicBezTo>
                  <a:cubicBezTo>
                    <a:pt x="205" y="898"/>
                    <a:pt x="316" y="784"/>
                    <a:pt x="662" y="721"/>
                  </a:cubicBezTo>
                  <a:cubicBezTo>
                    <a:pt x="1008" y="658"/>
                    <a:pt x="1961" y="544"/>
                    <a:pt x="2193" y="472"/>
                  </a:cubicBezTo>
                  <a:cubicBezTo>
                    <a:pt x="2425" y="400"/>
                    <a:pt x="2292" y="327"/>
                    <a:pt x="2056" y="28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8000"/>
                  </a:srgbClr>
                </a:gs>
                <a:gs pos="100000">
                  <a:srgbClr val="66CC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Text Box 17">
              <a:extLst>
                <a:ext uri="{FF2B5EF4-FFF2-40B4-BE49-F238E27FC236}">
                  <a16:creationId xmlns:a16="http://schemas.microsoft.com/office/drawing/2014/main" id="{2CA1F372-0125-CF9A-2521-7A63A2406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4384" y="3410471"/>
              <a:ext cx="1172116" cy="35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138.76.29.7</a:t>
              </a:r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1E9E8B5A-C5A6-1FA3-8981-CF368FF2B9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04641" y="3720817"/>
              <a:ext cx="4440" cy="356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Line 86">
              <a:extLst>
                <a:ext uri="{FF2B5EF4-FFF2-40B4-BE49-F238E27FC236}">
                  <a16:creationId xmlns:a16="http://schemas.microsoft.com/office/drawing/2014/main" id="{818C32F3-E7EF-0DAE-B5CB-FACBAD835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9506" y="2735046"/>
              <a:ext cx="13858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Line 87">
              <a:extLst>
                <a:ext uri="{FF2B5EF4-FFF2-40B4-BE49-F238E27FC236}">
                  <a16:creationId xmlns:a16="http://schemas.microsoft.com/office/drawing/2014/main" id="{18BC2098-66EE-FAE0-AEE8-61D527F15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38169" y="2721792"/>
              <a:ext cx="8985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Text Box 88">
              <a:extLst>
                <a:ext uri="{FF2B5EF4-FFF2-40B4-BE49-F238E27FC236}">
                  <a16:creationId xmlns:a16="http://schemas.microsoft.com/office/drawing/2014/main" id="{45E19534-8B09-6C91-F275-90C58F2F49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9555" y="2486532"/>
              <a:ext cx="950901" cy="616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rest of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1224309-97A2-CCF8-0B75-D8CAB4B365D2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4135538"/>
              <a:ext cx="294375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21F058-D239-3D49-A13A-C846EA534202}"/>
              </a:ext>
            </a:extLst>
          </p:cNvPr>
          <p:cNvGrpSpPr/>
          <p:nvPr/>
        </p:nvGrpSpPr>
        <p:grpSpPr>
          <a:xfrm>
            <a:off x="5052138" y="5465036"/>
            <a:ext cx="1040553" cy="449888"/>
            <a:chOff x="7493876" y="2774731"/>
            <a:chExt cx="1481958" cy="894622"/>
          </a:xfrm>
        </p:grpSpPr>
        <p:sp>
          <p:nvSpPr>
            <p:cNvPr id="35" name="Freeform 92">
              <a:extLst>
                <a:ext uri="{FF2B5EF4-FFF2-40B4-BE49-F238E27FC236}">
                  <a16:creationId xmlns:a16="http://schemas.microsoft.com/office/drawing/2014/main" id="{D5773B98-4D1B-2B53-F937-1B306E2A3B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FE7800F-45F2-F98A-9990-2E225DA9F7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9D024AE-E3B7-01D0-3DC3-2E263B368AC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" name="Freeform 95">
                <a:extLst>
                  <a:ext uri="{FF2B5EF4-FFF2-40B4-BE49-F238E27FC236}">
                    <a16:creationId xmlns:a16="http://schemas.microsoft.com/office/drawing/2014/main" id="{B39068B1-D8BC-79F1-433D-F70DEFDA1D7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96">
                <a:extLst>
                  <a:ext uri="{FF2B5EF4-FFF2-40B4-BE49-F238E27FC236}">
                    <a16:creationId xmlns:a16="http://schemas.microsoft.com/office/drawing/2014/main" id="{4D7934A6-C65F-EB52-F094-FF32233B8D6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97">
                <a:extLst>
                  <a:ext uri="{FF2B5EF4-FFF2-40B4-BE49-F238E27FC236}">
                    <a16:creationId xmlns:a16="http://schemas.microsoft.com/office/drawing/2014/main" id="{5255A8D6-FADF-8D09-A05B-37FE5977C6F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98">
                <a:extLst>
                  <a:ext uri="{FF2B5EF4-FFF2-40B4-BE49-F238E27FC236}">
                    <a16:creationId xmlns:a16="http://schemas.microsoft.com/office/drawing/2014/main" id="{EAA30B21-8ADA-9223-88C7-F476B062172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F9E774-677A-3465-4C64-1C15FC7DBEBE}"/>
              </a:ext>
            </a:extLst>
          </p:cNvPr>
          <p:cNvCxnSpPr>
            <a:cxnSpLocks/>
          </p:cNvCxnSpPr>
          <p:nvPr/>
        </p:nvCxnSpPr>
        <p:spPr>
          <a:xfrm>
            <a:off x="9124018" y="5116095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81741E-225B-41A9-899B-CB1A8E0D9F56}"/>
              </a:ext>
            </a:extLst>
          </p:cNvPr>
          <p:cNvCxnSpPr>
            <a:cxnSpLocks/>
          </p:cNvCxnSpPr>
          <p:nvPr/>
        </p:nvCxnSpPr>
        <p:spPr>
          <a:xfrm>
            <a:off x="9051628" y="5831814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DEB3C4-1DC9-04D6-44AA-FCA6A5258398}"/>
              </a:ext>
            </a:extLst>
          </p:cNvPr>
          <p:cNvCxnSpPr>
            <a:cxnSpLocks/>
          </p:cNvCxnSpPr>
          <p:nvPr/>
        </p:nvCxnSpPr>
        <p:spPr>
          <a:xfrm>
            <a:off x="9070678" y="6579343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D3A8DA7-E6DF-7219-A105-993BE1D66652}"/>
              </a:ext>
            </a:extLst>
          </p:cNvPr>
          <p:cNvCxnSpPr>
            <a:cxnSpLocks/>
          </p:cNvCxnSpPr>
          <p:nvPr/>
        </p:nvCxnSpPr>
        <p:spPr>
          <a:xfrm>
            <a:off x="6110037" y="5676625"/>
            <a:ext cx="5488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E806439-7AF8-FCCF-20AE-16E9A4B1A584}"/>
              </a:ext>
            </a:extLst>
          </p:cNvPr>
          <p:cNvSpPr txBox="1"/>
          <p:nvPr/>
        </p:nvSpPr>
        <p:spPr>
          <a:xfrm>
            <a:off x="9908631" y="4746763"/>
            <a:ext cx="950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i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Host A</a:t>
            </a:r>
            <a:endParaRPr lang="en-US" b="1" i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5CA3C28-722A-06B0-B86E-C9BE4B379314}"/>
              </a:ext>
            </a:extLst>
          </p:cNvPr>
          <p:cNvSpPr txBox="1"/>
          <p:nvPr/>
        </p:nvSpPr>
        <p:spPr>
          <a:xfrm>
            <a:off x="9908630" y="5502052"/>
            <a:ext cx="950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i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Host B</a:t>
            </a:r>
            <a:endParaRPr lang="en-US" b="1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14FBE3-D3BA-F27D-8AAF-B80217DA9E7D}"/>
              </a:ext>
            </a:extLst>
          </p:cNvPr>
          <p:cNvSpPr txBox="1"/>
          <p:nvPr/>
        </p:nvSpPr>
        <p:spPr>
          <a:xfrm>
            <a:off x="9908629" y="6198800"/>
            <a:ext cx="950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i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Host C</a:t>
            </a:r>
            <a:endParaRPr lang="en-US" b="1" i="1" dirty="0"/>
          </a:p>
        </p:txBody>
      </p:sp>
      <p:sp>
        <p:nvSpPr>
          <p:cNvPr id="79" name="Google Shape;620;p56">
            <a:extLst>
              <a:ext uri="{FF2B5EF4-FFF2-40B4-BE49-F238E27FC236}">
                <a16:creationId xmlns:a16="http://schemas.microsoft.com/office/drawing/2014/main" id="{2B847B69-C778-C20E-AC4B-200254C6C960}"/>
              </a:ext>
            </a:extLst>
          </p:cNvPr>
          <p:cNvSpPr/>
          <p:nvPr/>
        </p:nvSpPr>
        <p:spPr>
          <a:xfrm>
            <a:off x="897664" y="4895445"/>
            <a:ext cx="640080" cy="6400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2400" b="1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627;p56">
            <a:extLst>
              <a:ext uri="{FF2B5EF4-FFF2-40B4-BE49-F238E27FC236}">
                <a16:creationId xmlns:a16="http://schemas.microsoft.com/office/drawing/2014/main" id="{FE93192C-3BBF-0E8B-2EE1-114ABEF2F311}"/>
              </a:ext>
            </a:extLst>
          </p:cNvPr>
          <p:cNvSpPr/>
          <p:nvPr/>
        </p:nvSpPr>
        <p:spPr>
          <a:xfrm>
            <a:off x="897664" y="5928052"/>
            <a:ext cx="640080" cy="6400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sz="2400" b="1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" name="Google Shape;626;p56">
            <a:extLst>
              <a:ext uri="{FF2B5EF4-FFF2-40B4-BE49-F238E27FC236}">
                <a16:creationId xmlns:a16="http://schemas.microsoft.com/office/drawing/2014/main" id="{E77D0496-20DE-FC5F-BB02-712193526A17}"/>
              </a:ext>
            </a:extLst>
          </p:cNvPr>
          <p:cNvCxnSpPr>
            <a:cxnSpLocks/>
            <a:stCxn id="80" idx="6"/>
          </p:cNvCxnSpPr>
          <p:nvPr/>
        </p:nvCxnSpPr>
        <p:spPr>
          <a:xfrm flipV="1">
            <a:off x="1537744" y="5687510"/>
            <a:ext cx="571133" cy="56058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626;p56">
            <a:extLst>
              <a:ext uri="{FF2B5EF4-FFF2-40B4-BE49-F238E27FC236}">
                <a16:creationId xmlns:a16="http://schemas.microsoft.com/office/drawing/2014/main" id="{DC0671C3-F635-40D5-9CAE-15826C0747B6}"/>
              </a:ext>
            </a:extLst>
          </p:cNvPr>
          <p:cNvCxnSpPr>
            <a:cxnSpLocks/>
            <a:stCxn id="79" idx="6"/>
          </p:cNvCxnSpPr>
          <p:nvPr/>
        </p:nvCxnSpPr>
        <p:spPr>
          <a:xfrm>
            <a:off x="1537744" y="5215485"/>
            <a:ext cx="552506" cy="47202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630;p56">
            <a:extLst>
              <a:ext uri="{FF2B5EF4-FFF2-40B4-BE49-F238E27FC236}">
                <a16:creationId xmlns:a16="http://schemas.microsoft.com/office/drawing/2014/main" id="{C406757A-9FFC-6828-5113-F355F736A5FC}"/>
              </a:ext>
            </a:extLst>
          </p:cNvPr>
          <p:cNvSpPr/>
          <p:nvPr/>
        </p:nvSpPr>
        <p:spPr>
          <a:xfrm>
            <a:off x="6856717" y="4659062"/>
            <a:ext cx="1212027" cy="711843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From: A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To: 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630;p56">
            <a:extLst>
              <a:ext uri="{FF2B5EF4-FFF2-40B4-BE49-F238E27FC236}">
                <a16:creationId xmlns:a16="http://schemas.microsoft.com/office/drawing/2014/main" id="{99FEFC9E-B977-AB49-689D-6027CBE72D62}"/>
              </a:ext>
            </a:extLst>
          </p:cNvPr>
          <p:cNvSpPr/>
          <p:nvPr/>
        </p:nvSpPr>
        <p:spPr>
          <a:xfrm>
            <a:off x="1743730" y="4570794"/>
            <a:ext cx="1212027" cy="711843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From: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To: A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632;p56">
            <a:extLst>
              <a:ext uri="{FF2B5EF4-FFF2-40B4-BE49-F238E27FC236}">
                <a16:creationId xmlns:a16="http://schemas.microsoft.com/office/drawing/2014/main" id="{5DDC273B-C011-24AC-240C-18ED65D0B3DC}"/>
              </a:ext>
            </a:extLst>
          </p:cNvPr>
          <p:cNvSpPr/>
          <p:nvPr/>
        </p:nvSpPr>
        <p:spPr>
          <a:xfrm>
            <a:off x="3195892" y="6024858"/>
            <a:ext cx="2305839" cy="735698"/>
          </a:xfrm>
          <a:prstGeom prst="wedgeRoundRectCallout">
            <a:avLst>
              <a:gd name="adj1" fmla="val -75996"/>
              <a:gd name="adj2" fmla="val -149578"/>
              <a:gd name="adj3" fmla="val 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Who the heck is A??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14259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81BE8-35BC-2707-8523-ED251B083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57288-8AC4-6DF2-BDD1-7A5E9741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05" y="3338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  <p:sp>
        <p:nvSpPr>
          <p:cNvPr id="5" name="Freeform 80">
            <a:extLst>
              <a:ext uri="{FF2B5EF4-FFF2-40B4-BE49-F238E27FC236}">
                <a16:creationId xmlns:a16="http://schemas.microsoft.com/office/drawing/2014/main" id="{5AC8B5B1-3238-DC10-85E3-23DF63412445}"/>
              </a:ext>
            </a:extLst>
          </p:cNvPr>
          <p:cNvSpPr>
            <a:spLocks/>
          </p:cNvSpPr>
          <p:nvPr/>
        </p:nvSpPr>
        <p:spPr bwMode="auto">
          <a:xfrm>
            <a:off x="6031850" y="3553869"/>
            <a:ext cx="3273778" cy="2294055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9848B437-2D34-F7AA-CBAF-FC42A762F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3218" y="3839971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10.0.0.1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170B54F2-9A3E-A2B7-E6E1-5CA80A965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467" y="4563496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10.0.0.2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1AED6F69-AAD2-3E67-58F1-1D827A4C5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2114" y="5317651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10.0.0.3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EA8F0BDF-E3EF-6C9C-1E8E-5818C22A9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1832" y="3999358"/>
            <a:ext cx="859531" cy="35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10.0.0.4</a:t>
            </a:r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id="{0B20E978-C1EB-6615-8D7A-63196969E7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7863" y="4303188"/>
            <a:ext cx="2090" cy="35887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81">
            <a:extLst>
              <a:ext uri="{FF2B5EF4-FFF2-40B4-BE49-F238E27FC236}">
                <a16:creationId xmlns:a16="http://schemas.microsoft.com/office/drawing/2014/main" id="{13613B63-53C6-0667-D1FC-230807101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6749" y="3049148"/>
            <a:ext cx="2802851" cy="56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network (e.g., home network) 10.0.0/24</a:t>
            </a:r>
          </a:p>
        </p:txBody>
      </p:sp>
      <p:sp>
        <p:nvSpPr>
          <p:cNvPr id="14" name="Line 82">
            <a:extLst>
              <a:ext uri="{FF2B5EF4-FFF2-40B4-BE49-F238E27FC236}">
                <a16:creationId xmlns:a16="http://schemas.microsoft.com/office/drawing/2014/main" id="{9FCB00F5-24FC-21DE-4C44-0E9AC54C3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4606" y="3284407"/>
            <a:ext cx="112466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 83">
            <a:extLst>
              <a:ext uri="{FF2B5EF4-FFF2-40B4-BE49-F238E27FC236}">
                <a16:creationId xmlns:a16="http://schemas.microsoft.com/office/drawing/2014/main" id="{08B715B9-D3CE-6076-0852-76D781F09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2222" y="3164530"/>
            <a:ext cx="0" cy="11282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84">
            <a:extLst>
              <a:ext uri="{FF2B5EF4-FFF2-40B4-BE49-F238E27FC236}">
                <a16:creationId xmlns:a16="http://schemas.microsoft.com/office/drawing/2014/main" id="{9DDBD7F4-A4BA-B25D-CC39-F7D831902A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51921" y="3297070"/>
            <a:ext cx="427910" cy="44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" name="Group 107">
            <a:extLst>
              <a:ext uri="{FF2B5EF4-FFF2-40B4-BE49-F238E27FC236}">
                <a16:creationId xmlns:a16="http://schemas.microsoft.com/office/drawing/2014/main" id="{F918C29D-1D0A-C2A8-528E-0987BC40E7F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395233" y="3673154"/>
            <a:ext cx="641350" cy="583178"/>
            <a:chOff x="-44" y="1473"/>
            <a:chExt cx="981" cy="1105"/>
          </a:xfrm>
        </p:grpSpPr>
        <p:pic>
          <p:nvPicPr>
            <p:cNvPr id="18" name="Picture 108" descr="desktop_computer_stylized_medium">
              <a:extLst>
                <a:ext uri="{FF2B5EF4-FFF2-40B4-BE49-F238E27FC236}">
                  <a16:creationId xmlns:a16="http://schemas.microsoft.com/office/drawing/2014/main" id="{F06479DB-74F2-9FC9-7387-28509D725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109">
              <a:extLst>
                <a:ext uri="{FF2B5EF4-FFF2-40B4-BE49-F238E27FC236}">
                  <a16:creationId xmlns:a16="http://schemas.microsoft.com/office/drawing/2014/main" id="{AF9E8717-FCB2-3C53-360D-F31513D461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" name="Group 110">
            <a:extLst>
              <a:ext uri="{FF2B5EF4-FFF2-40B4-BE49-F238E27FC236}">
                <a16:creationId xmlns:a16="http://schemas.microsoft.com/office/drawing/2014/main" id="{49E8663F-EC01-0457-B9B2-27D385520D3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322033" y="4394212"/>
            <a:ext cx="641350" cy="583178"/>
            <a:chOff x="-44" y="1473"/>
            <a:chExt cx="981" cy="1105"/>
          </a:xfrm>
        </p:grpSpPr>
        <p:pic>
          <p:nvPicPr>
            <p:cNvPr id="21" name="Picture 111" descr="desktop_computer_stylized_medium">
              <a:extLst>
                <a:ext uri="{FF2B5EF4-FFF2-40B4-BE49-F238E27FC236}">
                  <a16:creationId xmlns:a16="http://schemas.microsoft.com/office/drawing/2014/main" id="{CA277EFC-A5E2-D685-8D12-FDC45E463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38F68C81-0C4E-4C0E-8F98-9D448DEAA4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" name="Group 113">
            <a:extLst>
              <a:ext uri="{FF2B5EF4-FFF2-40B4-BE49-F238E27FC236}">
                <a16:creationId xmlns:a16="http://schemas.microsoft.com/office/drawing/2014/main" id="{317B3196-753A-342B-545F-A89A542CCE2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341259" y="5134045"/>
            <a:ext cx="641350" cy="583178"/>
            <a:chOff x="-44" y="1473"/>
            <a:chExt cx="981" cy="1105"/>
          </a:xfrm>
        </p:grpSpPr>
        <p:pic>
          <p:nvPicPr>
            <p:cNvPr id="24" name="Picture 114" descr="desktop_computer_stylized_medium">
              <a:extLst>
                <a:ext uri="{FF2B5EF4-FFF2-40B4-BE49-F238E27FC236}">
                  <a16:creationId xmlns:a16="http://schemas.microsoft.com/office/drawing/2014/main" id="{37A44F89-4C9F-240A-B501-4A32CCFA3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115">
              <a:extLst>
                <a:ext uri="{FF2B5EF4-FFF2-40B4-BE49-F238E27FC236}">
                  <a16:creationId xmlns:a16="http://schemas.microsoft.com/office/drawing/2014/main" id="{DF1AE89F-008E-5A41-7445-8746902DD3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3048F9-59D8-076B-3638-5980F102EFC9}"/>
              </a:ext>
            </a:extLst>
          </p:cNvPr>
          <p:cNvGrpSpPr/>
          <p:nvPr/>
        </p:nvGrpSpPr>
        <p:grpSpPr>
          <a:xfrm>
            <a:off x="1578384" y="3061811"/>
            <a:ext cx="3963988" cy="2445373"/>
            <a:chOff x="2171406" y="2486532"/>
            <a:chExt cx="3963988" cy="2445373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26B35589-2E28-E866-2912-3A2772CBE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406" y="3444138"/>
              <a:ext cx="3640666" cy="1487767"/>
            </a:xfrm>
            <a:custGeom>
              <a:avLst/>
              <a:gdLst>
                <a:gd name="T0" fmla="*/ 2147483647 w 2425"/>
                <a:gd name="T1" fmla="*/ 2147483647 h 898"/>
                <a:gd name="T2" fmla="*/ 2147483647 w 2425"/>
                <a:gd name="T3" fmla="*/ 2147483647 h 898"/>
                <a:gd name="T4" fmla="*/ 2147483647 w 2425"/>
                <a:gd name="T5" fmla="*/ 2147483647 h 898"/>
                <a:gd name="T6" fmla="*/ 2147483647 w 2425"/>
                <a:gd name="T7" fmla="*/ 2147483647 h 898"/>
                <a:gd name="T8" fmla="*/ 2147483647 w 2425"/>
                <a:gd name="T9" fmla="*/ 2147483647 h 898"/>
                <a:gd name="T10" fmla="*/ 2147483647 w 2425"/>
                <a:gd name="T11" fmla="*/ 2147483647 h 898"/>
                <a:gd name="T12" fmla="*/ 2147483647 w 2425"/>
                <a:gd name="T13" fmla="*/ 2147483647 h 898"/>
                <a:gd name="T14" fmla="*/ 2147483647 w 2425"/>
                <a:gd name="T15" fmla="*/ 2147483647 h 8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25"/>
                <a:gd name="T25" fmla="*/ 0 h 898"/>
                <a:gd name="T26" fmla="*/ 2425 w 2425"/>
                <a:gd name="T27" fmla="*/ 898 h 89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25" h="898">
                  <a:moveTo>
                    <a:pt x="2056" y="289"/>
                  </a:moveTo>
                  <a:cubicBezTo>
                    <a:pt x="1826" y="223"/>
                    <a:pt x="1133" y="113"/>
                    <a:pt x="810" y="75"/>
                  </a:cubicBezTo>
                  <a:cubicBezTo>
                    <a:pt x="487" y="37"/>
                    <a:pt x="230" y="0"/>
                    <a:pt x="115" y="60"/>
                  </a:cubicBezTo>
                  <a:cubicBezTo>
                    <a:pt x="0" y="120"/>
                    <a:pt x="121" y="301"/>
                    <a:pt x="121" y="433"/>
                  </a:cubicBezTo>
                  <a:cubicBezTo>
                    <a:pt x="121" y="565"/>
                    <a:pt x="25" y="802"/>
                    <a:pt x="115" y="850"/>
                  </a:cubicBezTo>
                  <a:cubicBezTo>
                    <a:pt x="205" y="898"/>
                    <a:pt x="316" y="784"/>
                    <a:pt x="662" y="721"/>
                  </a:cubicBezTo>
                  <a:cubicBezTo>
                    <a:pt x="1008" y="658"/>
                    <a:pt x="1961" y="544"/>
                    <a:pt x="2193" y="472"/>
                  </a:cubicBezTo>
                  <a:cubicBezTo>
                    <a:pt x="2425" y="400"/>
                    <a:pt x="2292" y="327"/>
                    <a:pt x="2056" y="28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8000"/>
                  </a:srgbClr>
                </a:gs>
                <a:gs pos="100000">
                  <a:srgbClr val="66CC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Text Box 17">
              <a:extLst>
                <a:ext uri="{FF2B5EF4-FFF2-40B4-BE49-F238E27FC236}">
                  <a16:creationId xmlns:a16="http://schemas.microsoft.com/office/drawing/2014/main" id="{76F5CA5E-26A8-95F8-579A-CE2B1B476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4384" y="3410471"/>
              <a:ext cx="1172116" cy="35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138.76.29.7</a:t>
              </a:r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CAEBC95F-9DE3-4935-5A31-658697C78E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04641" y="3720817"/>
              <a:ext cx="4440" cy="356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Line 86">
              <a:extLst>
                <a:ext uri="{FF2B5EF4-FFF2-40B4-BE49-F238E27FC236}">
                  <a16:creationId xmlns:a16="http://schemas.microsoft.com/office/drawing/2014/main" id="{0DD30439-EB24-AB07-19FD-570E9115C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9506" y="2735046"/>
              <a:ext cx="13858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Line 87">
              <a:extLst>
                <a:ext uri="{FF2B5EF4-FFF2-40B4-BE49-F238E27FC236}">
                  <a16:creationId xmlns:a16="http://schemas.microsoft.com/office/drawing/2014/main" id="{4D22A3CC-D5AD-9E86-75EB-CDECD5E6A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38169" y="2721792"/>
              <a:ext cx="8985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Text Box 88">
              <a:extLst>
                <a:ext uri="{FF2B5EF4-FFF2-40B4-BE49-F238E27FC236}">
                  <a16:creationId xmlns:a16="http://schemas.microsoft.com/office/drawing/2014/main" id="{240FCCBB-0327-0D1F-CF4C-EC491014A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9555" y="2486532"/>
              <a:ext cx="950901" cy="616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rest of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Internet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A4DD66-B895-5CD2-38B4-A7D412D47262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4135538"/>
              <a:ext cx="294375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3050A9-7332-514B-16BA-E323EBC0094E}"/>
              </a:ext>
            </a:extLst>
          </p:cNvPr>
          <p:cNvGrpSpPr/>
          <p:nvPr/>
        </p:nvGrpSpPr>
        <p:grpSpPr>
          <a:xfrm>
            <a:off x="5092778" y="4488343"/>
            <a:ext cx="1040553" cy="449888"/>
            <a:chOff x="7493876" y="2774731"/>
            <a:chExt cx="1481958" cy="894622"/>
          </a:xfrm>
        </p:grpSpPr>
        <p:sp>
          <p:nvSpPr>
            <p:cNvPr id="35" name="Freeform 92">
              <a:extLst>
                <a:ext uri="{FF2B5EF4-FFF2-40B4-BE49-F238E27FC236}">
                  <a16:creationId xmlns:a16="http://schemas.microsoft.com/office/drawing/2014/main" id="{8E22221D-D489-21BB-76E7-4D57C3A578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B45B601-B3E4-4F0B-ED9D-6C7AC57243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0398AA6-5392-2821-1BCC-E5720BA24E1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" name="Freeform 95">
                <a:extLst>
                  <a:ext uri="{FF2B5EF4-FFF2-40B4-BE49-F238E27FC236}">
                    <a16:creationId xmlns:a16="http://schemas.microsoft.com/office/drawing/2014/main" id="{4EE69C20-AEDD-5579-4652-C8353F05921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96">
                <a:extLst>
                  <a:ext uri="{FF2B5EF4-FFF2-40B4-BE49-F238E27FC236}">
                    <a16:creationId xmlns:a16="http://schemas.microsoft.com/office/drawing/2014/main" id="{92BF480C-1978-2B8E-904E-D311A6D6C44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97">
                <a:extLst>
                  <a:ext uri="{FF2B5EF4-FFF2-40B4-BE49-F238E27FC236}">
                    <a16:creationId xmlns:a16="http://schemas.microsoft.com/office/drawing/2014/main" id="{9F764A03-A868-0C50-3C58-CF4CDC1924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98">
                <a:extLst>
                  <a:ext uri="{FF2B5EF4-FFF2-40B4-BE49-F238E27FC236}">
                    <a16:creationId xmlns:a16="http://schemas.microsoft.com/office/drawing/2014/main" id="{4496AAEE-595B-A0F2-E9CC-3EC6646D32E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9DB75C-AD4C-894F-31BD-8320807205BC}"/>
              </a:ext>
            </a:extLst>
          </p:cNvPr>
          <p:cNvCxnSpPr>
            <a:cxnSpLocks/>
          </p:cNvCxnSpPr>
          <p:nvPr/>
        </p:nvCxnSpPr>
        <p:spPr>
          <a:xfrm>
            <a:off x="9164658" y="4139402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48F149-CE26-B78D-D966-FC3F22DEA6DC}"/>
              </a:ext>
            </a:extLst>
          </p:cNvPr>
          <p:cNvCxnSpPr>
            <a:cxnSpLocks/>
          </p:cNvCxnSpPr>
          <p:nvPr/>
        </p:nvCxnSpPr>
        <p:spPr>
          <a:xfrm>
            <a:off x="9092268" y="4855121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C407AF-FBFE-B19D-4826-FB1B2B148347}"/>
              </a:ext>
            </a:extLst>
          </p:cNvPr>
          <p:cNvCxnSpPr>
            <a:cxnSpLocks/>
          </p:cNvCxnSpPr>
          <p:nvPr/>
        </p:nvCxnSpPr>
        <p:spPr>
          <a:xfrm>
            <a:off x="9111318" y="5602650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40620A1-ADC3-D10B-8435-FA31A08F6C5D}"/>
              </a:ext>
            </a:extLst>
          </p:cNvPr>
          <p:cNvCxnSpPr>
            <a:cxnSpLocks/>
          </p:cNvCxnSpPr>
          <p:nvPr/>
        </p:nvCxnSpPr>
        <p:spPr>
          <a:xfrm>
            <a:off x="6150677" y="4699932"/>
            <a:ext cx="5488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78710FA-EAEC-AD97-C809-45569B9866EF}"/>
              </a:ext>
            </a:extLst>
          </p:cNvPr>
          <p:cNvSpPr txBox="1"/>
          <p:nvPr/>
        </p:nvSpPr>
        <p:spPr>
          <a:xfrm>
            <a:off x="9949271" y="3770070"/>
            <a:ext cx="950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i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Host A</a:t>
            </a:r>
            <a:endParaRPr lang="en-US" b="1" i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FF0CD5-682F-BA05-A132-D28095220C19}"/>
              </a:ext>
            </a:extLst>
          </p:cNvPr>
          <p:cNvSpPr txBox="1"/>
          <p:nvPr/>
        </p:nvSpPr>
        <p:spPr>
          <a:xfrm>
            <a:off x="9949270" y="4525359"/>
            <a:ext cx="950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i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Host B</a:t>
            </a:r>
            <a:endParaRPr lang="en-US" b="1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ABACF0-07C4-2E79-78E0-EFA12D5179AE}"/>
              </a:ext>
            </a:extLst>
          </p:cNvPr>
          <p:cNvSpPr txBox="1"/>
          <p:nvPr/>
        </p:nvSpPr>
        <p:spPr>
          <a:xfrm>
            <a:off x="9949269" y="5222107"/>
            <a:ext cx="950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b="1" i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Host C</a:t>
            </a:r>
            <a:endParaRPr lang="en-US" b="1" i="1" dirty="0"/>
          </a:p>
        </p:txBody>
      </p:sp>
      <p:sp>
        <p:nvSpPr>
          <p:cNvPr id="79" name="Google Shape;620;p56">
            <a:extLst>
              <a:ext uri="{FF2B5EF4-FFF2-40B4-BE49-F238E27FC236}">
                <a16:creationId xmlns:a16="http://schemas.microsoft.com/office/drawing/2014/main" id="{B634877E-4C59-F501-0EBC-5502F224ACA1}"/>
              </a:ext>
            </a:extLst>
          </p:cNvPr>
          <p:cNvSpPr/>
          <p:nvPr/>
        </p:nvSpPr>
        <p:spPr>
          <a:xfrm>
            <a:off x="938304" y="3918752"/>
            <a:ext cx="640080" cy="6400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2400" b="1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627;p56">
            <a:extLst>
              <a:ext uri="{FF2B5EF4-FFF2-40B4-BE49-F238E27FC236}">
                <a16:creationId xmlns:a16="http://schemas.microsoft.com/office/drawing/2014/main" id="{A3141D69-F6E3-78A3-1FE7-E6CF6C53A09E}"/>
              </a:ext>
            </a:extLst>
          </p:cNvPr>
          <p:cNvSpPr/>
          <p:nvPr/>
        </p:nvSpPr>
        <p:spPr>
          <a:xfrm>
            <a:off x="938304" y="4951359"/>
            <a:ext cx="640080" cy="6400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sz="2400" b="1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" name="Google Shape;626;p56">
            <a:extLst>
              <a:ext uri="{FF2B5EF4-FFF2-40B4-BE49-F238E27FC236}">
                <a16:creationId xmlns:a16="http://schemas.microsoft.com/office/drawing/2014/main" id="{71F273CA-B262-7CAB-0821-3EE5A38EB5F3}"/>
              </a:ext>
            </a:extLst>
          </p:cNvPr>
          <p:cNvCxnSpPr>
            <a:cxnSpLocks/>
            <a:stCxn id="80" idx="6"/>
          </p:cNvCxnSpPr>
          <p:nvPr/>
        </p:nvCxnSpPr>
        <p:spPr>
          <a:xfrm flipV="1">
            <a:off x="1578384" y="4710817"/>
            <a:ext cx="571133" cy="56058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626;p56">
            <a:extLst>
              <a:ext uri="{FF2B5EF4-FFF2-40B4-BE49-F238E27FC236}">
                <a16:creationId xmlns:a16="http://schemas.microsoft.com/office/drawing/2014/main" id="{ECE98BDD-365B-188A-1D1F-78FA11A76023}"/>
              </a:ext>
            </a:extLst>
          </p:cNvPr>
          <p:cNvCxnSpPr>
            <a:cxnSpLocks/>
            <a:stCxn id="79" idx="6"/>
          </p:cNvCxnSpPr>
          <p:nvPr/>
        </p:nvCxnSpPr>
        <p:spPr>
          <a:xfrm>
            <a:off x="1578384" y="4238792"/>
            <a:ext cx="552506" cy="47202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630;p56">
            <a:extLst>
              <a:ext uri="{FF2B5EF4-FFF2-40B4-BE49-F238E27FC236}">
                <a16:creationId xmlns:a16="http://schemas.microsoft.com/office/drawing/2014/main" id="{33AC68CF-AEC4-7665-A0F8-BB4182BFF682}"/>
              </a:ext>
            </a:extLst>
          </p:cNvPr>
          <p:cNvSpPr/>
          <p:nvPr/>
        </p:nvSpPr>
        <p:spPr>
          <a:xfrm>
            <a:off x="6897357" y="3682369"/>
            <a:ext cx="1212027" cy="711843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From: A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To: 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630;p56">
            <a:extLst>
              <a:ext uri="{FF2B5EF4-FFF2-40B4-BE49-F238E27FC236}">
                <a16:creationId xmlns:a16="http://schemas.microsoft.com/office/drawing/2014/main" id="{912603D4-A54B-432C-3091-08A39B856974}"/>
              </a:ext>
            </a:extLst>
          </p:cNvPr>
          <p:cNvSpPr/>
          <p:nvPr/>
        </p:nvSpPr>
        <p:spPr>
          <a:xfrm>
            <a:off x="1784370" y="3594101"/>
            <a:ext cx="1212027" cy="711843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From: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To: </a:t>
            </a:r>
            <a:r>
              <a:rPr lang="en" b="1" i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R?</a:t>
            </a:r>
            <a:endParaRPr b="1" i="1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4A3D86A-9652-37D2-F050-00FA1109C282}"/>
              </a:ext>
            </a:extLst>
          </p:cNvPr>
          <p:cNvSpPr/>
          <p:nvPr/>
        </p:nvSpPr>
        <p:spPr>
          <a:xfrm>
            <a:off x="709205" y="1001081"/>
            <a:ext cx="110758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With NAT</a:t>
            </a:r>
            <a:r>
              <a:rPr lang="en" sz="2400" dirty="0"/>
              <a:t>, if A sends an outgoing packet:</a:t>
            </a:r>
            <a:endParaRPr lang="en-US" sz="2400" dirty="0"/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Router </a:t>
            </a:r>
            <a:r>
              <a:rPr lang="en-US" sz="2400" b="1" i="1" dirty="0">
                <a:solidFill>
                  <a:srgbClr val="C00000"/>
                </a:solidFill>
              </a:rPr>
              <a:t>rewrites the header </a:t>
            </a:r>
            <a:r>
              <a:rPr lang="en-US" sz="2400" dirty="0"/>
              <a:t>so it's coming from a public IP instead of a private IP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Router </a:t>
            </a:r>
            <a:r>
              <a:rPr lang="en-US" sz="2400" b="1" i="1" dirty="0">
                <a:solidFill>
                  <a:srgbClr val="C00000"/>
                </a:solidFill>
              </a:rPr>
              <a:t>keeps a table</a:t>
            </a:r>
            <a:r>
              <a:rPr lang="en-US" sz="2400" dirty="0"/>
              <a:t>, so it remembers where to send any replies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How to design this table?</a:t>
            </a:r>
          </a:p>
        </p:txBody>
      </p:sp>
      <p:graphicFrame>
        <p:nvGraphicFramePr>
          <p:cNvPr id="2" name="Google Shape;912;p66">
            <a:extLst>
              <a:ext uri="{FF2B5EF4-FFF2-40B4-BE49-F238E27FC236}">
                <a16:creationId xmlns:a16="http://schemas.microsoft.com/office/drawing/2014/main" id="{0BFCAD36-2EE4-0D58-5C2D-CAF38676F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693236"/>
              </p:ext>
            </p:extLst>
          </p:nvPr>
        </p:nvGraphicFramePr>
        <p:xfrm>
          <a:off x="3789289" y="5277448"/>
          <a:ext cx="3423151" cy="1316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97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R's NAT Table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25" marR="27425" marT="27425" marB="27425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Outside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25" marR="27425" marT="27425" marB="27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Intside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25" marR="27425" marT="27425" marB="27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25" marR="27425" marT="27425" marB="27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25" marR="27425" marT="27425" marB="27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25" marR="27425" marT="27425" marB="27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25" marR="27425" marT="27425" marB="27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320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 139">
            <a:extLst>
              <a:ext uri="{FF2B5EF4-FFF2-40B4-BE49-F238E27FC236}">
                <a16:creationId xmlns:a16="http://schemas.microsoft.com/office/drawing/2014/main" id="{25239C36-70B4-154F-8B1E-2AF050DF8BD5}"/>
              </a:ext>
            </a:extLst>
          </p:cNvPr>
          <p:cNvSpPr>
            <a:spLocks/>
          </p:cNvSpPr>
          <p:nvPr/>
        </p:nvSpPr>
        <p:spPr bwMode="auto">
          <a:xfrm>
            <a:off x="3249917" y="3514753"/>
            <a:ext cx="4089400" cy="1355725"/>
          </a:xfrm>
          <a:custGeom>
            <a:avLst/>
            <a:gdLst>
              <a:gd name="T0" fmla="*/ 2147483647 w 2269"/>
              <a:gd name="T1" fmla="*/ 2147483647 h 854"/>
              <a:gd name="T2" fmla="*/ 2147483647 w 2269"/>
              <a:gd name="T3" fmla="*/ 2147483647 h 854"/>
              <a:gd name="T4" fmla="*/ 2147483647 w 2269"/>
              <a:gd name="T5" fmla="*/ 2147483647 h 854"/>
              <a:gd name="T6" fmla="*/ 2147483647 w 2269"/>
              <a:gd name="T7" fmla="*/ 2147483647 h 854"/>
              <a:gd name="T8" fmla="*/ 2147483647 w 2269"/>
              <a:gd name="T9" fmla="*/ 2147483647 h 854"/>
              <a:gd name="T10" fmla="*/ 2147483647 w 2269"/>
              <a:gd name="T11" fmla="*/ 2147483647 h 854"/>
              <a:gd name="T12" fmla="*/ 2147483647 w 2269"/>
              <a:gd name="T13" fmla="*/ 2147483647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" name="Freeform 29">
            <a:extLst>
              <a:ext uri="{FF2B5EF4-FFF2-40B4-BE49-F238E27FC236}">
                <a16:creationId xmlns:a16="http://schemas.microsoft.com/office/drawing/2014/main" id="{09E817BD-9E51-D244-857E-1A5952711F94}"/>
              </a:ext>
            </a:extLst>
          </p:cNvPr>
          <p:cNvSpPr>
            <a:spLocks/>
          </p:cNvSpPr>
          <p:nvPr/>
        </p:nvSpPr>
        <p:spPr bwMode="auto">
          <a:xfrm>
            <a:off x="7539342" y="2786091"/>
            <a:ext cx="3738562" cy="2697162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5" name="Group 88">
            <a:extLst>
              <a:ext uri="{FF2B5EF4-FFF2-40B4-BE49-F238E27FC236}">
                <a16:creationId xmlns:a16="http://schemas.microsoft.com/office/drawing/2014/main" id="{0D4BF38D-31DF-AA43-80FA-55295BD8C6F8}"/>
              </a:ext>
            </a:extLst>
          </p:cNvPr>
          <p:cNvGrpSpPr>
            <a:grpSpLocks/>
          </p:cNvGrpSpPr>
          <p:nvPr/>
        </p:nvGrpSpPr>
        <p:grpSpPr bwMode="auto">
          <a:xfrm>
            <a:off x="8701392" y="2719416"/>
            <a:ext cx="1871662" cy="1033462"/>
            <a:chOff x="3550" y="2055"/>
            <a:chExt cx="1179" cy="651"/>
          </a:xfrm>
        </p:grpSpPr>
        <p:grpSp>
          <p:nvGrpSpPr>
            <p:cNvPr id="126" name="Group 50">
              <a:extLst>
                <a:ext uri="{FF2B5EF4-FFF2-40B4-BE49-F238E27FC236}">
                  <a16:creationId xmlns:a16="http://schemas.microsoft.com/office/drawing/2014/main" id="{3FE7E5C2-BBF3-1543-A115-A24F66EA59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0" y="2055"/>
              <a:ext cx="1179" cy="357"/>
              <a:chOff x="4381" y="786"/>
              <a:chExt cx="1108" cy="357"/>
            </a:xfrm>
          </p:grpSpPr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D890A494-B490-7F4B-A152-0218E4473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2" name="Text Box 39">
                <a:extLst>
                  <a:ext uri="{FF2B5EF4-FFF2-40B4-BE49-F238E27FC236}">
                    <a16:creationId xmlns:a16="http://schemas.microsoft.com/office/drawing/2014/main" id="{539BB5B8-E120-9C46-A6FF-A4DC37EFC4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S: 10.0.0.1, 3345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D: 128.119.40.186, 80</a:t>
                </a:r>
              </a:p>
            </p:txBody>
          </p:sp>
          <p:grpSp>
            <p:nvGrpSpPr>
              <p:cNvPr id="133" name="Group 44">
                <a:extLst>
                  <a:ext uri="{FF2B5EF4-FFF2-40B4-BE49-F238E27FC236}">
                    <a16:creationId xmlns:a16="http://schemas.microsoft.com/office/drawing/2014/main" id="{F01451B6-72E8-E14F-A3BE-A3D92947A0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138" name="Freeform 43">
                  <a:extLst>
                    <a:ext uri="{FF2B5EF4-FFF2-40B4-BE49-F238E27FC236}">
                      <a16:creationId xmlns:a16="http://schemas.microsoft.com/office/drawing/2014/main" id="{7590FA6A-21FF-4147-9315-E66B7B10C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9" name="Line 41">
                  <a:extLst>
                    <a:ext uri="{FF2B5EF4-FFF2-40B4-BE49-F238E27FC236}">
                      <a16:creationId xmlns:a16="http://schemas.microsoft.com/office/drawing/2014/main" id="{724261B3-0C45-E540-BE14-8B7D04C5E6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0" name="Line 42">
                  <a:extLst>
                    <a:ext uri="{FF2B5EF4-FFF2-40B4-BE49-F238E27FC236}">
                      <a16:creationId xmlns:a16="http://schemas.microsoft.com/office/drawing/2014/main" id="{31B331E7-F46A-CA4B-A722-11046B73D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34" name="Group 45">
                <a:extLst>
                  <a:ext uri="{FF2B5EF4-FFF2-40B4-BE49-F238E27FC236}">
                    <a16:creationId xmlns:a16="http://schemas.microsoft.com/office/drawing/2014/main" id="{E2B96F9F-CB85-DB4A-97AC-CEB92A9C11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135" name="Freeform 46">
                  <a:extLst>
                    <a:ext uri="{FF2B5EF4-FFF2-40B4-BE49-F238E27FC236}">
                      <a16:creationId xmlns:a16="http://schemas.microsoft.com/office/drawing/2014/main" id="{E8E10251-9A2B-344B-9DC6-65EF85B4A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6" name="Line 47">
                  <a:extLst>
                    <a:ext uri="{FF2B5EF4-FFF2-40B4-BE49-F238E27FC236}">
                      <a16:creationId xmlns:a16="http://schemas.microsoft.com/office/drawing/2014/main" id="{A6EF77CD-E8A4-1840-8450-5EFD2E289E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7" name="Line 48">
                  <a:extLst>
                    <a:ext uri="{FF2B5EF4-FFF2-40B4-BE49-F238E27FC236}">
                      <a16:creationId xmlns:a16="http://schemas.microsoft.com/office/drawing/2014/main" id="{7F05DD0D-2118-EC4A-A829-134FA165FC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60B2C65-BCB3-C542-840F-14D5F3297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" y="2364"/>
              <a:ext cx="564" cy="342"/>
            </a:xfrm>
            <a:custGeom>
              <a:avLst/>
              <a:gdLst>
                <a:gd name="T0" fmla="*/ 0 w 417"/>
                <a:gd name="T1" fmla="*/ 9905 h 264"/>
                <a:gd name="T2" fmla="*/ 28602 w 417"/>
                <a:gd name="T3" fmla="*/ 9905 h 264"/>
                <a:gd name="T4" fmla="*/ 28602 w 417"/>
                <a:gd name="T5" fmla="*/ 0 h 264"/>
                <a:gd name="T6" fmla="*/ 0 60000 65536"/>
                <a:gd name="T7" fmla="*/ 0 60000 65536"/>
                <a:gd name="T8" fmla="*/ 0 60000 65536"/>
                <a:gd name="T9" fmla="*/ 0 w 417"/>
                <a:gd name="T10" fmla="*/ 0 h 264"/>
                <a:gd name="T11" fmla="*/ 417 w 417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" h="264">
                  <a:moveTo>
                    <a:pt x="0" y="264"/>
                  </a:moveTo>
                  <a:lnTo>
                    <a:pt x="417" y="264"/>
                  </a:lnTo>
                  <a:lnTo>
                    <a:pt x="417" y="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8" name="Group 87">
              <a:extLst>
                <a:ext uri="{FF2B5EF4-FFF2-40B4-BE49-F238E27FC236}">
                  <a16:creationId xmlns:a16="http://schemas.microsoft.com/office/drawing/2014/main" id="{C99ECC6F-CEF6-CE4E-834E-EA3CA67400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416"/>
              <a:ext cx="218" cy="231"/>
              <a:chOff x="5140" y="400"/>
              <a:chExt cx="218" cy="231"/>
            </a:xfrm>
          </p:grpSpPr>
          <p:sp>
            <p:nvSpPr>
              <p:cNvPr id="129" name="Oval 86">
                <a:extLst>
                  <a:ext uri="{FF2B5EF4-FFF2-40B4-BE49-F238E27FC236}">
                    <a16:creationId xmlns:a16="http://schemas.microsoft.com/office/drawing/2014/main" id="{7031C354-ABE6-4445-B334-3D3A7B81E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0" name="Text Box 52">
                <a:extLst>
                  <a:ext uri="{FF2B5EF4-FFF2-40B4-BE49-F238E27FC236}">
                    <a16:creationId xmlns:a16="http://schemas.microsoft.com/office/drawing/2014/main" id="{674E9B8F-78AF-644A-9565-10139D2B1B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</p:grpSp>
      </p:grpSp>
      <p:sp>
        <p:nvSpPr>
          <p:cNvPr id="141" name="Text Box 54">
            <a:extLst>
              <a:ext uri="{FF2B5EF4-FFF2-40B4-BE49-F238E27FC236}">
                <a16:creationId xmlns:a16="http://schemas.microsoft.com/office/drawing/2014/main" id="{CDAED30B-CF2D-F747-9B04-4E25A3292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254" y="3701000"/>
            <a:ext cx="8595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10.0.0.4</a:t>
            </a:r>
          </a:p>
        </p:txBody>
      </p:sp>
      <p:sp>
        <p:nvSpPr>
          <p:cNvPr id="143" name="Text Box 56">
            <a:extLst>
              <a:ext uri="{FF2B5EF4-FFF2-40B4-BE49-F238E27FC236}">
                <a16:creationId xmlns:a16="http://schemas.microsoft.com/office/drawing/2014/main" id="{FA8BA81A-A11E-3444-B959-B6B4289DF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214" y="4189755"/>
            <a:ext cx="11721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138.76.29.7</a:t>
            </a:r>
          </a:p>
        </p:txBody>
      </p:sp>
      <p:grpSp>
        <p:nvGrpSpPr>
          <p:cNvPr id="145" name="Group 59">
            <a:extLst>
              <a:ext uri="{FF2B5EF4-FFF2-40B4-BE49-F238E27FC236}">
                <a16:creationId xmlns:a16="http://schemas.microsoft.com/office/drawing/2014/main" id="{A7EF89DD-32D9-D642-937E-1B899DCB8C23}"/>
              </a:ext>
            </a:extLst>
          </p:cNvPr>
          <p:cNvGrpSpPr>
            <a:grpSpLocks/>
          </p:cNvGrpSpPr>
          <p:nvPr/>
        </p:nvGrpSpPr>
        <p:grpSpPr bwMode="auto">
          <a:xfrm>
            <a:off x="9539594" y="1433541"/>
            <a:ext cx="3351213" cy="1389062"/>
            <a:chOff x="3944" y="989"/>
            <a:chExt cx="2111" cy="875"/>
          </a:xfrm>
        </p:grpSpPr>
        <p:sp>
          <p:nvSpPr>
            <p:cNvPr id="146" name="Text Box 53">
              <a:extLst>
                <a:ext uri="{FF2B5EF4-FFF2-40B4-BE49-F238E27FC236}">
                  <a16:creationId xmlns:a16="http://schemas.microsoft.com/office/drawing/2014/main" id="{0391C7DC-1175-E845-9B14-6647A56B1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" y="989"/>
              <a:ext cx="1934" cy="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1: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 10.0.0.1 sends datagram to 128.119.40.186, 80</a:t>
              </a:r>
            </a:p>
          </p:txBody>
        </p:sp>
        <p:sp>
          <p:nvSpPr>
            <p:cNvPr id="147" name="Line 58">
              <a:extLst>
                <a:ext uri="{FF2B5EF4-FFF2-40B4-BE49-F238E27FC236}">
                  <a16:creationId xmlns:a16="http://schemas.microsoft.com/office/drawing/2014/main" id="{626A4678-2DEB-354F-8342-8CBF580B9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4" y="1105"/>
              <a:ext cx="197" cy="75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8" name="Freeform 67">
            <a:extLst>
              <a:ext uri="{FF2B5EF4-FFF2-40B4-BE49-F238E27FC236}">
                <a16:creationId xmlns:a16="http://schemas.microsoft.com/office/drawing/2014/main" id="{4174D505-6F98-2145-B896-FFAF43F9F39D}"/>
              </a:ext>
            </a:extLst>
          </p:cNvPr>
          <p:cNvSpPr>
            <a:spLocks/>
          </p:cNvSpPr>
          <p:nvPr/>
        </p:nvSpPr>
        <p:spPr bwMode="auto">
          <a:xfrm>
            <a:off x="5415267" y="2490816"/>
            <a:ext cx="3862387" cy="1531937"/>
          </a:xfrm>
          <a:custGeom>
            <a:avLst/>
            <a:gdLst>
              <a:gd name="T0" fmla="*/ 0 w 2433"/>
              <a:gd name="T1" fmla="*/ 2147483647 h 965"/>
              <a:gd name="T2" fmla="*/ 2147483647 w 2433"/>
              <a:gd name="T3" fmla="*/ 2147483647 h 965"/>
              <a:gd name="T4" fmla="*/ 2147483647 w 2433"/>
              <a:gd name="T5" fmla="*/ 2147483647 h 965"/>
              <a:gd name="T6" fmla="*/ 2147483647 w 2433"/>
              <a:gd name="T7" fmla="*/ 2147483647 h 965"/>
              <a:gd name="T8" fmla="*/ 2147483647 w 2433"/>
              <a:gd name="T9" fmla="*/ 2147483647 h 965"/>
              <a:gd name="T10" fmla="*/ 2147483647 w 2433"/>
              <a:gd name="T11" fmla="*/ 2147483647 h 965"/>
              <a:gd name="T12" fmla="*/ 0 w 2433"/>
              <a:gd name="T13" fmla="*/ 2147483647 h 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33"/>
              <a:gd name="T22" fmla="*/ 0 h 965"/>
              <a:gd name="T23" fmla="*/ 2433 w 2433"/>
              <a:gd name="T24" fmla="*/ 965 h 9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33" h="965">
                <a:moveTo>
                  <a:pt x="0" y="64"/>
                </a:moveTo>
                <a:cubicBezTo>
                  <a:pt x="0" y="64"/>
                  <a:pt x="2079" y="0"/>
                  <a:pt x="2352" y="64"/>
                </a:cubicBezTo>
                <a:cubicBezTo>
                  <a:pt x="2433" y="57"/>
                  <a:pt x="1814" y="309"/>
                  <a:pt x="1640" y="450"/>
                </a:cubicBezTo>
                <a:cubicBezTo>
                  <a:pt x="1466" y="591"/>
                  <a:pt x="1383" y="888"/>
                  <a:pt x="1308" y="965"/>
                </a:cubicBezTo>
                <a:lnTo>
                  <a:pt x="1159" y="965"/>
                </a:lnTo>
                <a:cubicBezTo>
                  <a:pt x="1078" y="870"/>
                  <a:pt x="1013" y="546"/>
                  <a:pt x="820" y="396"/>
                </a:cubicBezTo>
                <a:cubicBezTo>
                  <a:pt x="583" y="207"/>
                  <a:pt x="189" y="142"/>
                  <a:pt x="0" y="64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5400000" scaled="1"/>
          </a:gradFill>
          <a:ln w="3175" cap="flat" cmpd="sng">
            <a:noFill/>
            <a:prstDash val="solid"/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9" name="Rectangle 62">
            <a:extLst>
              <a:ext uri="{FF2B5EF4-FFF2-40B4-BE49-F238E27FC236}">
                <a16:creationId xmlns:a16="http://schemas.microsoft.com/office/drawing/2014/main" id="{5E7F8FBF-9C54-C64A-B416-FE684B2E2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267" y="1238278"/>
            <a:ext cx="3784600" cy="13541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0" name="Text Box 60">
            <a:extLst>
              <a:ext uri="{FF2B5EF4-FFF2-40B4-BE49-F238E27FC236}">
                <a16:creationId xmlns:a16="http://schemas.microsoft.com/office/drawing/2014/main" id="{10FA6F49-5A78-864A-B681-890D92966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886" y="1242972"/>
            <a:ext cx="36519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NAT translation table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 side addr        LAN side addr</a:t>
            </a:r>
          </a:p>
        </p:txBody>
      </p:sp>
      <p:sp>
        <p:nvSpPr>
          <p:cNvPr id="151" name="Line 63">
            <a:extLst>
              <a:ext uri="{FF2B5EF4-FFF2-40B4-BE49-F238E27FC236}">
                <a16:creationId xmlns:a16="http://schemas.microsoft.com/office/drawing/2014/main" id="{FB815ECB-E54F-2947-939E-EB6F6507C0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5267" y="1611341"/>
            <a:ext cx="3790950" cy="111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2" name="Line 64">
            <a:extLst>
              <a:ext uri="{FF2B5EF4-FFF2-40B4-BE49-F238E27FC236}">
                <a16:creationId xmlns:a16="http://schemas.microsoft.com/office/drawing/2014/main" id="{354E4388-5108-DE4A-A93B-B36EC84BFB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9554" y="1889153"/>
            <a:ext cx="3749675" cy="11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3" name="Line 65">
            <a:extLst>
              <a:ext uri="{FF2B5EF4-FFF2-40B4-BE49-F238E27FC236}">
                <a16:creationId xmlns:a16="http://schemas.microsoft.com/office/drawing/2014/main" id="{924CA7C1-7023-E749-A732-1D8BF0866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9342" y="1633566"/>
            <a:ext cx="3175" cy="955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4" name="Text Box 61">
            <a:extLst>
              <a:ext uri="{FF2B5EF4-FFF2-40B4-BE49-F238E27FC236}">
                <a16:creationId xmlns:a16="http://schemas.microsoft.com/office/drawing/2014/main" id="{27F84A28-C4A8-B64C-A522-ED96A70BF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327" y="1908203"/>
            <a:ext cx="33682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138.76.29.7, 5001   10.0.0.1, 3345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……                                         ……</a:t>
            </a:r>
          </a:p>
        </p:txBody>
      </p:sp>
      <p:grpSp>
        <p:nvGrpSpPr>
          <p:cNvPr id="155" name="Group 135">
            <a:extLst>
              <a:ext uri="{FF2B5EF4-FFF2-40B4-BE49-F238E27FC236}">
                <a16:creationId xmlns:a16="http://schemas.microsoft.com/office/drawing/2014/main" id="{3F4A61E6-1F91-CD48-9817-3EFAAE316322}"/>
              </a:ext>
            </a:extLst>
          </p:cNvPr>
          <p:cNvGrpSpPr>
            <a:grpSpLocks/>
          </p:cNvGrpSpPr>
          <p:nvPr/>
        </p:nvGrpSpPr>
        <p:grpSpPr bwMode="auto">
          <a:xfrm>
            <a:off x="7836204" y="3298853"/>
            <a:ext cx="2784475" cy="1638300"/>
            <a:chOff x="3002" y="2417"/>
            <a:chExt cx="1754" cy="1032"/>
          </a:xfrm>
        </p:grpSpPr>
        <p:sp>
          <p:nvSpPr>
            <p:cNvPr id="156" name="Rectangle 91">
              <a:extLst>
                <a:ext uri="{FF2B5EF4-FFF2-40B4-BE49-F238E27FC236}">
                  <a16:creationId xmlns:a16="http://schemas.microsoft.com/office/drawing/2014/main" id="{29BBA0F8-D8A2-8948-9316-2CD52A8E7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" y="3051"/>
              <a:ext cx="1175" cy="2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7" name="Text Box 92">
              <a:extLst>
                <a:ext uri="{FF2B5EF4-FFF2-40B4-BE49-F238E27FC236}">
                  <a16:creationId xmlns:a16="http://schemas.microsoft.com/office/drawing/2014/main" id="{8C1E4275-2F68-5849-B286-D5540D1A2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" y="3042"/>
              <a:ext cx="111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S: 128.119.40.186, 80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D: 10.0.0.1, 3345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8" name="Group 93">
              <a:extLst>
                <a:ext uri="{FF2B5EF4-FFF2-40B4-BE49-F238E27FC236}">
                  <a16:creationId xmlns:a16="http://schemas.microsoft.com/office/drawing/2014/main" id="{ACAC77B2-102B-FF40-A235-6EDFA119EE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4" y="3007"/>
              <a:ext cx="51" cy="99"/>
              <a:chOff x="5508" y="1599"/>
              <a:chExt cx="48" cy="99"/>
            </a:xfrm>
          </p:grpSpPr>
          <p:sp>
            <p:nvSpPr>
              <p:cNvPr id="167" name="Freeform 94">
                <a:extLst>
                  <a:ext uri="{FF2B5EF4-FFF2-40B4-BE49-F238E27FC236}">
                    <a16:creationId xmlns:a16="http://schemas.microsoft.com/office/drawing/2014/main" id="{2C175D47-A4A4-6645-8086-F38DC38BE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8" name="Line 95">
                <a:extLst>
                  <a:ext uri="{FF2B5EF4-FFF2-40B4-BE49-F238E27FC236}">
                    <a16:creationId xmlns:a16="http://schemas.microsoft.com/office/drawing/2014/main" id="{B39131BB-ACC2-8347-8518-C3598BDDB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9" name="Line 96">
                <a:extLst>
                  <a:ext uri="{FF2B5EF4-FFF2-40B4-BE49-F238E27FC236}">
                    <a16:creationId xmlns:a16="http://schemas.microsoft.com/office/drawing/2014/main" id="{C9868D3D-F7AB-374B-AF8C-1A31B3333D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59" name="Group 97">
              <a:extLst>
                <a:ext uri="{FF2B5EF4-FFF2-40B4-BE49-F238E27FC236}">
                  <a16:creationId xmlns:a16="http://schemas.microsoft.com/office/drawing/2014/main" id="{BCF07584-F53B-6A40-9D40-F36827FA8B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9" y="3248"/>
              <a:ext cx="51" cy="99"/>
              <a:chOff x="5508" y="1599"/>
              <a:chExt cx="48" cy="99"/>
            </a:xfrm>
          </p:grpSpPr>
          <p:sp>
            <p:nvSpPr>
              <p:cNvPr id="164" name="Freeform 98">
                <a:extLst>
                  <a:ext uri="{FF2B5EF4-FFF2-40B4-BE49-F238E27FC236}">
                    <a16:creationId xmlns:a16="http://schemas.microsoft.com/office/drawing/2014/main" id="{8C8E8062-3BC7-ED40-9145-8E53CCF57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5" name="Line 99">
                <a:extLst>
                  <a:ext uri="{FF2B5EF4-FFF2-40B4-BE49-F238E27FC236}">
                    <a16:creationId xmlns:a16="http://schemas.microsoft.com/office/drawing/2014/main" id="{F05CF0B2-ADFC-5642-9080-810974A88D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6" name="Line 100">
                <a:extLst>
                  <a:ext uri="{FF2B5EF4-FFF2-40B4-BE49-F238E27FC236}">
                    <a16:creationId xmlns:a16="http://schemas.microsoft.com/office/drawing/2014/main" id="{B4BFAC33-A46F-6F48-88E9-334122FDFB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60" name="Freeform 101">
              <a:extLst>
                <a:ext uri="{FF2B5EF4-FFF2-40B4-BE49-F238E27FC236}">
                  <a16:creationId xmlns:a16="http://schemas.microsoft.com/office/drawing/2014/main" id="{B75AE57F-3BEF-314F-8999-B1D6040F3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2417"/>
              <a:ext cx="577" cy="768"/>
            </a:xfrm>
            <a:custGeom>
              <a:avLst/>
              <a:gdLst>
                <a:gd name="T0" fmla="*/ 577 w 577"/>
                <a:gd name="T1" fmla="*/ 0 h 768"/>
                <a:gd name="T2" fmla="*/ 342 w 577"/>
                <a:gd name="T3" fmla="*/ 0 h 768"/>
                <a:gd name="T4" fmla="*/ 342 w 577"/>
                <a:gd name="T5" fmla="*/ 768 h 768"/>
                <a:gd name="T6" fmla="*/ 0 w 577"/>
                <a:gd name="T7" fmla="*/ 76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768"/>
                <a:gd name="T14" fmla="*/ 577 w 577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768">
                  <a:moveTo>
                    <a:pt x="577" y="0"/>
                  </a:moveTo>
                  <a:lnTo>
                    <a:pt x="342" y="0"/>
                  </a:lnTo>
                  <a:lnTo>
                    <a:pt x="342" y="768"/>
                  </a:lnTo>
                  <a:lnTo>
                    <a:pt x="0" y="760"/>
                  </a:ln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61" name="Group 102">
              <a:extLst>
                <a:ext uri="{FF2B5EF4-FFF2-40B4-BE49-F238E27FC236}">
                  <a16:creationId xmlns:a16="http://schemas.microsoft.com/office/drawing/2014/main" id="{02FFB4A2-3C39-EA49-A1C9-F69127E1B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0" y="3061"/>
              <a:ext cx="218" cy="231"/>
              <a:chOff x="5140" y="400"/>
              <a:chExt cx="218" cy="231"/>
            </a:xfrm>
          </p:grpSpPr>
          <p:sp>
            <p:nvSpPr>
              <p:cNvPr id="162" name="Oval 103">
                <a:extLst>
                  <a:ext uri="{FF2B5EF4-FFF2-40B4-BE49-F238E27FC236}">
                    <a16:creationId xmlns:a16="http://schemas.microsoft.com/office/drawing/2014/main" id="{6F177354-84EF-E44F-BD75-48DAE4C98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3" name="Text Box 104">
                <a:extLst>
                  <a:ext uri="{FF2B5EF4-FFF2-40B4-BE49-F238E27FC236}">
                    <a16:creationId xmlns:a16="http://schemas.microsoft.com/office/drawing/2014/main" id="{1375D29A-087E-7E46-9CEA-14416B49BF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4</a:t>
                </a:r>
              </a:p>
            </p:txBody>
          </p:sp>
        </p:grpSp>
      </p:grpSp>
      <p:grpSp>
        <p:nvGrpSpPr>
          <p:cNvPr id="170" name="Group 108">
            <a:extLst>
              <a:ext uri="{FF2B5EF4-FFF2-40B4-BE49-F238E27FC236}">
                <a16:creationId xmlns:a16="http://schemas.microsoft.com/office/drawing/2014/main" id="{DC525981-2B14-2640-B158-CE02695B558C}"/>
              </a:ext>
            </a:extLst>
          </p:cNvPr>
          <p:cNvGrpSpPr>
            <a:grpSpLocks/>
          </p:cNvGrpSpPr>
          <p:nvPr/>
        </p:nvGrpSpPr>
        <p:grpSpPr bwMode="auto">
          <a:xfrm>
            <a:off x="4602467" y="3516341"/>
            <a:ext cx="2497137" cy="566737"/>
            <a:chOff x="1026" y="3559"/>
            <a:chExt cx="1573" cy="357"/>
          </a:xfrm>
        </p:grpSpPr>
        <p:grpSp>
          <p:nvGrpSpPr>
            <p:cNvPr id="171" name="Group 68">
              <a:extLst>
                <a:ext uri="{FF2B5EF4-FFF2-40B4-BE49-F238E27FC236}">
                  <a16:creationId xmlns:a16="http://schemas.microsoft.com/office/drawing/2014/main" id="{BDC038F8-12DC-9B48-A68C-450577D1A2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2" y="3559"/>
              <a:ext cx="1187" cy="357"/>
              <a:chOff x="4381" y="786"/>
              <a:chExt cx="1108" cy="357"/>
            </a:xfrm>
          </p:grpSpPr>
          <p:sp>
            <p:nvSpPr>
              <p:cNvPr id="176" name="Rectangle 69">
                <a:extLst>
                  <a:ext uri="{FF2B5EF4-FFF2-40B4-BE49-F238E27FC236}">
                    <a16:creationId xmlns:a16="http://schemas.microsoft.com/office/drawing/2014/main" id="{4D5710FE-0785-5A48-AEAB-0C21EC1AE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7" name="Text Box 70">
                <a:extLst>
                  <a:ext uri="{FF2B5EF4-FFF2-40B4-BE49-F238E27FC236}">
                    <a16:creationId xmlns:a16="http://schemas.microsoft.com/office/drawing/2014/main" id="{43A695E4-463A-2748-9301-7528118E9D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S: 138.76.29.7, 5001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D: 128.119.40.186, 80</a:t>
                </a:r>
              </a:p>
            </p:txBody>
          </p:sp>
          <p:grpSp>
            <p:nvGrpSpPr>
              <p:cNvPr id="178" name="Group 71">
                <a:extLst>
                  <a:ext uri="{FF2B5EF4-FFF2-40B4-BE49-F238E27FC236}">
                    <a16:creationId xmlns:a16="http://schemas.microsoft.com/office/drawing/2014/main" id="{5EFBE55D-A0D8-694A-88A8-B573ACAB13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183" name="Freeform 72">
                  <a:extLst>
                    <a:ext uri="{FF2B5EF4-FFF2-40B4-BE49-F238E27FC236}">
                      <a16:creationId xmlns:a16="http://schemas.microsoft.com/office/drawing/2014/main" id="{402B8F20-1A59-4B4A-B3CF-303CC9B8E9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4" name="Line 73">
                  <a:extLst>
                    <a:ext uri="{FF2B5EF4-FFF2-40B4-BE49-F238E27FC236}">
                      <a16:creationId xmlns:a16="http://schemas.microsoft.com/office/drawing/2014/main" id="{C93A4D0A-A948-B34D-A905-1543094B96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5" name="Line 74">
                  <a:extLst>
                    <a:ext uri="{FF2B5EF4-FFF2-40B4-BE49-F238E27FC236}">
                      <a16:creationId xmlns:a16="http://schemas.microsoft.com/office/drawing/2014/main" id="{3BACA1BE-7962-FA48-BEC5-4229D5B10C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79" name="Group 75">
                <a:extLst>
                  <a:ext uri="{FF2B5EF4-FFF2-40B4-BE49-F238E27FC236}">
                    <a16:creationId xmlns:a16="http://schemas.microsoft.com/office/drawing/2014/main" id="{FFF4A8ED-4027-F64B-8F00-59B9F44532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180" name="Freeform 76">
                  <a:extLst>
                    <a:ext uri="{FF2B5EF4-FFF2-40B4-BE49-F238E27FC236}">
                      <a16:creationId xmlns:a16="http://schemas.microsoft.com/office/drawing/2014/main" id="{02A7CED3-D721-B04F-9DD9-9B40C20BE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1" name="Line 77">
                  <a:extLst>
                    <a:ext uri="{FF2B5EF4-FFF2-40B4-BE49-F238E27FC236}">
                      <a16:creationId xmlns:a16="http://schemas.microsoft.com/office/drawing/2014/main" id="{788D0873-6A2B-684C-959E-AF81C0E35B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0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2" name="Line 78">
                  <a:extLst>
                    <a:ext uri="{FF2B5EF4-FFF2-40B4-BE49-F238E27FC236}">
                      <a16:creationId xmlns:a16="http://schemas.microsoft.com/office/drawing/2014/main" id="{3F474D4B-441F-5C41-AF76-916D637CC0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172" name="Line 79">
              <a:extLst>
                <a:ext uri="{FF2B5EF4-FFF2-40B4-BE49-F238E27FC236}">
                  <a16:creationId xmlns:a16="http://schemas.microsoft.com/office/drawing/2014/main" id="{9BE86E9B-A255-EA46-8072-9F9CD10625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6" y="3729"/>
              <a:ext cx="37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73" name="Group 105">
              <a:extLst>
                <a:ext uri="{FF2B5EF4-FFF2-40B4-BE49-F238E27FC236}">
                  <a16:creationId xmlns:a16="http://schemas.microsoft.com/office/drawing/2014/main" id="{06A01750-5D72-784D-A71D-2DB7AD454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3" y="3613"/>
              <a:ext cx="218" cy="231"/>
              <a:chOff x="5140" y="400"/>
              <a:chExt cx="218" cy="231"/>
            </a:xfrm>
          </p:grpSpPr>
          <p:sp>
            <p:nvSpPr>
              <p:cNvPr id="174" name="Oval 106">
                <a:extLst>
                  <a:ext uri="{FF2B5EF4-FFF2-40B4-BE49-F238E27FC236}">
                    <a16:creationId xmlns:a16="http://schemas.microsoft.com/office/drawing/2014/main" id="{2E30B4AA-4B2F-4A43-A5B1-B7EAE1C5A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5" name="Text Box 107">
                <a:extLst>
                  <a:ext uri="{FF2B5EF4-FFF2-40B4-BE49-F238E27FC236}">
                    <a16:creationId xmlns:a16="http://schemas.microsoft.com/office/drawing/2014/main" id="{9624DBA2-B294-A642-8E53-F51CB962FB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186" name="Group 112">
            <a:extLst>
              <a:ext uri="{FF2B5EF4-FFF2-40B4-BE49-F238E27FC236}">
                <a16:creationId xmlns:a16="http://schemas.microsoft.com/office/drawing/2014/main" id="{A97E6727-89A2-3046-B6AF-31E613B89650}"/>
              </a:ext>
            </a:extLst>
          </p:cNvPr>
          <p:cNvGrpSpPr>
            <a:grpSpLocks/>
          </p:cNvGrpSpPr>
          <p:nvPr/>
        </p:nvGrpSpPr>
        <p:grpSpPr bwMode="auto">
          <a:xfrm>
            <a:off x="1759254" y="1535141"/>
            <a:ext cx="6465888" cy="2052637"/>
            <a:chOff x="-826" y="1306"/>
            <a:chExt cx="4073" cy="1293"/>
          </a:xfrm>
        </p:grpSpPr>
        <p:sp>
          <p:nvSpPr>
            <p:cNvPr id="187" name="Text Box 82">
              <a:extLst>
                <a:ext uri="{FF2B5EF4-FFF2-40B4-BE49-F238E27FC236}">
                  <a16:creationId xmlns:a16="http://schemas.microsoft.com/office/drawing/2014/main" id="{B476178C-8B46-4945-9E70-1B47BD5470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26" y="1306"/>
              <a:ext cx="1986" cy="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2: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NAT router changes datagram source address from 10.0.0.1, 3345 to 138.76.29.7, 5001,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updates table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8" name="Line 83">
              <a:extLst>
                <a:ext uri="{FF2B5EF4-FFF2-40B4-BE49-F238E27FC236}">
                  <a16:creationId xmlns:a16="http://schemas.microsoft.com/office/drawing/2014/main" id="{39A4F056-0635-3B4E-AF02-5943F4D9B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5" y="2243"/>
              <a:ext cx="147" cy="35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110">
              <a:extLst>
                <a:ext uri="{FF2B5EF4-FFF2-40B4-BE49-F238E27FC236}">
                  <a16:creationId xmlns:a16="http://schemas.microsoft.com/office/drawing/2014/main" id="{6A4AF0BA-7183-7E4F-8F56-54A316824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88"/>
              <a:ext cx="663" cy="45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111">
              <a:extLst>
                <a:ext uri="{FF2B5EF4-FFF2-40B4-BE49-F238E27FC236}">
                  <a16:creationId xmlns:a16="http://schemas.microsoft.com/office/drawing/2014/main" id="{3FE0283C-E21B-D542-9E39-C2801B50C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51"/>
              <a:ext cx="1972" cy="49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1" name="Group 129">
            <a:extLst>
              <a:ext uri="{FF2B5EF4-FFF2-40B4-BE49-F238E27FC236}">
                <a16:creationId xmlns:a16="http://schemas.microsoft.com/office/drawing/2014/main" id="{A019D077-2ABB-3344-ACBC-93645C742D99}"/>
              </a:ext>
            </a:extLst>
          </p:cNvPr>
          <p:cNvGrpSpPr>
            <a:grpSpLocks/>
          </p:cNvGrpSpPr>
          <p:nvPr/>
        </p:nvGrpSpPr>
        <p:grpSpPr bwMode="auto">
          <a:xfrm>
            <a:off x="4431017" y="4545041"/>
            <a:ext cx="2471737" cy="703262"/>
            <a:chOff x="1163" y="3752"/>
            <a:chExt cx="1557" cy="443"/>
          </a:xfrm>
        </p:grpSpPr>
        <p:sp>
          <p:nvSpPr>
            <p:cNvPr id="192" name="Rectangle 115">
              <a:extLst>
                <a:ext uri="{FF2B5EF4-FFF2-40B4-BE49-F238E27FC236}">
                  <a16:creationId xmlns:a16="http://schemas.microsoft.com/office/drawing/2014/main" id="{B8F66CC1-3037-E74D-A021-4043072ED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3796"/>
              <a:ext cx="1183" cy="2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3" name="Text Box 116">
              <a:extLst>
                <a:ext uri="{FF2B5EF4-FFF2-40B4-BE49-F238E27FC236}">
                  <a16:creationId xmlns:a16="http://schemas.microsoft.com/office/drawing/2014/main" id="{A4628EB5-017E-9542-B612-BEF665CB9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1" y="3788"/>
              <a:ext cx="112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S: 128.119.40.186, 80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D: 138.76.29.7, 5001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4" name="Group 117">
              <a:extLst>
                <a:ext uri="{FF2B5EF4-FFF2-40B4-BE49-F238E27FC236}">
                  <a16:creationId xmlns:a16="http://schemas.microsoft.com/office/drawing/2014/main" id="{42DDB704-CE98-4E46-A7DE-DDB1433EC3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4" y="3752"/>
              <a:ext cx="52" cy="99"/>
              <a:chOff x="5508" y="1599"/>
              <a:chExt cx="48" cy="99"/>
            </a:xfrm>
          </p:grpSpPr>
          <p:sp>
            <p:nvSpPr>
              <p:cNvPr id="203" name="Freeform 118">
                <a:extLst>
                  <a:ext uri="{FF2B5EF4-FFF2-40B4-BE49-F238E27FC236}">
                    <a16:creationId xmlns:a16="http://schemas.microsoft.com/office/drawing/2014/main" id="{348FD55D-4B52-B141-A915-FB6108167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4" name="Line 119">
                <a:extLst>
                  <a:ext uri="{FF2B5EF4-FFF2-40B4-BE49-F238E27FC236}">
                    <a16:creationId xmlns:a16="http://schemas.microsoft.com/office/drawing/2014/main" id="{89E11CA1-32B5-9E44-B372-81818A964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5" name="Line 120">
                <a:extLst>
                  <a:ext uri="{FF2B5EF4-FFF2-40B4-BE49-F238E27FC236}">
                    <a16:creationId xmlns:a16="http://schemas.microsoft.com/office/drawing/2014/main" id="{E1A1A68F-98DF-6140-8A3B-CC4EC09C2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95" name="Group 121">
              <a:extLst>
                <a:ext uri="{FF2B5EF4-FFF2-40B4-BE49-F238E27FC236}">
                  <a16:creationId xmlns:a16="http://schemas.microsoft.com/office/drawing/2014/main" id="{AA767CA3-B9AF-1947-9E8B-7B78A42C71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3" y="3984"/>
              <a:ext cx="52" cy="99"/>
              <a:chOff x="5508" y="1599"/>
              <a:chExt cx="48" cy="99"/>
            </a:xfrm>
          </p:grpSpPr>
          <p:sp>
            <p:nvSpPr>
              <p:cNvPr id="200" name="Freeform 122">
                <a:extLst>
                  <a:ext uri="{FF2B5EF4-FFF2-40B4-BE49-F238E27FC236}">
                    <a16:creationId xmlns:a16="http://schemas.microsoft.com/office/drawing/2014/main" id="{E2185BCA-8B31-CA41-B7BE-278DC93C1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1" name="Line 123">
                <a:extLst>
                  <a:ext uri="{FF2B5EF4-FFF2-40B4-BE49-F238E27FC236}">
                    <a16:creationId xmlns:a16="http://schemas.microsoft.com/office/drawing/2014/main" id="{4ACEFFB9-09D4-C34F-AFD8-91F81AEB14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2" name="Line 124">
                <a:extLst>
                  <a:ext uri="{FF2B5EF4-FFF2-40B4-BE49-F238E27FC236}">
                    <a16:creationId xmlns:a16="http://schemas.microsoft.com/office/drawing/2014/main" id="{101431C9-4CC0-D847-919C-0DBB752E6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96" name="Line 125">
              <a:extLst>
                <a:ext uri="{FF2B5EF4-FFF2-40B4-BE49-F238E27FC236}">
                  <a16:creationId xmlns:a16="http://schemas.microsoft.com/office/drawing/2014/main" id="{502198D0-5261-8C4C-8E3A-DF3954900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4" y="3931"/>
              <a:ext cx="37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7" name="Group 126">
              <a:extLst>
                <a:ext uri="{FF2B5EF4-FFF2-40B4-BE49-F238E27FC236}">
                  <a16:creationId xmlns:a16="http://schemas.microsoft.com/office/drawing/2014/main" id="{B5A4AEEA-E775-7C48-85F8-7A891122D4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" y="3815"/>
              <a:ext cx="218" cy="231"/>
              <a:chOff x="5140" y="400"/>
              <a:chExt cx="218" cy="231"/>
            </a:xfrm>
          </p:grpSpPr>
          <p:sp>
            <p:nvSpPr>
              <p:cNvPr id="198" name="Oval 127">
                <a:extLst>
                  <a:ext uri="{FF2B5EF4-FFF2-40B4-BE49-F238E27FC236}">
                    <a16:creationId xmlns:a16="http://schemas.microsoft.com/office/drawing/2014/main" id="{6DD6378B-4529-F246-A000-43AD78D87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9" name="Text Box 128">
                <a:extLst>
                  <a:ext uri="{FF2B5EF4-FFF2-40B4-BE49-F238E27FC236}">
                    <a16:creationId xmlns:a16="http://schemas.microsoft.com/office/drawing/2014/main" id="{3F008E50-4578-AA40-AA1A-1A25E18912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3</a:t>
                </a:r>
              </a:p>
            </p:txBody>
          </p:sp>
        </p:grpSp>
      </p:grpSp>
      <p:sp>
        <p:nvSpPr>
          <p:cNvPr id="206" name="Text Box 131">
            <a:extLst>
              <a:ext uri="{FF2B5EF4-FFF2-40B4-BE49-F238E27FC236}">
                <a16:creationId xmlns:a16="http://schemas.microsoft.com/office/drawing/2014/main" id="{5B16A2E0-A7C5-3944-8912-ED29E052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144" y="5100252"/>
            <a:ext cx="3559175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3: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reply arrives, destination address: 138.76.29.7, 5001</a:t>
            </a:r>
          </a:p>
        </p:txBody>
      </p:sp>
      <p:sp>
        <p:nvSpPr>
          <p:cNvPr id="227" name="Text Box 12">
            <a:extLst>
              <a:ext uri="{FF2B5EF4-FFF2-40B4-BE49-F238E27FC236}">
                <a16:creationId xmlns:a16="http://schemas.microsoft.com/office/drawing/2014/main" id="{49399310-E32F-3746-9746-E3074C89C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0848" y="3110551"/>
            <a:ext cx="8595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10.0.0.1</a:t>
            </a:r>
          </a:p>
        </p:txBody>
      </p:sp>
      <p:sp>
        <p:nvSpPr>
          <p:cNvPr id="228" name="Text Box 13">
            <a:extLst>
              <a:ext uri="{FF2B5EF4-FFF2-40B4-BE49-F238E27FC236}">
                <a16:creationId xmlns:a16="http://schemas.microsoft.com/office/drawing/2014/main" id="{79FD3F69-B708-374C-8283-25925B0CF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6097" y="3803830"/>
            <a:ext cx="8595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10.0.0.2</a:t>
            </a:r>
          </a:p>
        </p:txBody>
      </p:sp>
      <p:sp>
        <p:nvSpPr>
          <p:cNvPr id="229" name="Text Box 14">
            <a:extLst>
              <a:ext uri="{FF2B5EF4-FFF2-40B4-BE49-F238E27FC236}">
                <a16:creationId xmlns:a16="http://schemas.microsoft.com/office/drawing/2014/main" id="{7F37117D-9CBA-6142-9514-CEDB512B9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9744" y="4526460"/>
            <a:ext cx="8595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10.0.0.3</a:t>
            </a:r>
          </a:p>
        </p:txBody>
      </p:sp>
      <p:grpSp>
        <p:nvGrpSpPr>
          <p:cNvPr id="230" name="Group 107">
            <a:extLst>
              <a:ext uri="{FF2B5EF4-FFF2-40B4-BE49-F238E27FC236}">
                <a16:creationId xmlns:a16="http://schemas.microsoft.com/office/drawing/2014/main" id="{5A276570-5620-5249-95EA-FFEFE4E595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382863" y="2950707"/>
            <a:ext cx="641350" cy="558800"/>
            <a:chOff x="-44" y="1473"/>
            <a:chExt cx="981" cy="1105"/>
          </a:xfrm>
        </p:grpSpPr>
        <p:pic>
          <p:nvPicPr>
            <p:cNvPr id="231" name="Picture 108" descr="desktop_computer_stylized_medium">
              <a:extLst>
                <a:ext uri="{FF2B5EF4-FFF2-40B4-BE49-F238E27FC236}">
                  <a16:creationId xmlns:a16="http://schemas.microsoft.com/office/drawing/2014/main" id="{5A6AA966-22DC-6D4E-B91F-0DFE251A8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" name="Freeform 109">
              <a:extLst>
                <a:ext uri="{FF2B5EF4-FFF2-40B4-BE49-F238E27FC236}">
                  <a16:creationId xmlns:a16="http://schemas.microsoft.com/office/drawing/2014/main" id="{AC8248F8-AA55-9E46-99C8-227C0C6A44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3" name="Group 110">
            <a:extLst>
              <a:ext uri="{FF2B5EF4-FFF2-40B4-BE49-F238E27FC236}">
                <a16:creationId xmlns:a16="http://schemas.microsoft.com/office/drawing/2014/main" id="{F7931E40-ABE0-FB4C-8BE6-E5CA5D44698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309663" y="3641623"/>
            <a:ext cx="641350" cy="558800"/>
            <a:chOff x="-44" y="1473"/>
            <a:chExt cx="981" cy="1105"/>
          </a:xfrm>
        </p:grpSpPr>
        <p:pic>
          <p:nvPicPr>
            <p:cNvPr id="234" name="Picture 111" descr="desktop_computer_stylized_medium">
              <a:extLst>
                <a:ext uri="{FF2B5EF4-FFF2-40B4-BE49-F238E27FC236}">
                  <a16:creationId xmlns:a16="http://schemas.microsoft.com/office/drawing/2014/main" id="{46410F71-6550-6941-8D6A-82A57E487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" name="Freeform 112">
              <a:extLst>
                <a:ext uri="{FF2B5EF4-FFF2-40B4-BE49-F238E27FC236}">
                  <a16:creationId xmlns:a16="http://schemas.microsoft.com/office/drawing/2014/main" id="{F4181B7B-5A98-CF43-AEE4-B0DD513BAC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6" name="Group 113">
            <a:extLst>
              <a:ext uri="{FF2B5EF4-FFF2-40B4-BE49-F238E27FC236}">
                <a16:creationId xmlns:a16="http://schemas.microsoft.com/office/drawing/2014/main" id="{861D5467-8367-2443-9B4C-1AEA7B8ECA6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328889" y="4350529"/>
            <a:ext cx="641350" cy="558800"/>
            <a:chOff x="-44" y="1473"/>
            <a:chExt cx="981" cy="1105"/>
          </a:xfrm>
        </p:grpSpPr>
        <p:pic>
          <p:nvPicPr>
            <p:cNvPr id="237" name="Picture 114" descr="desktop_computer_stylized_medium">
              <a:extLst>
                <a:ext uri="{FF2B5EF4-FFF2-40B4-BE49-F238E27FC236}">
                  <a16:creationId xmlns:a16="http://schemas.microsoft.com/office/drawing/2014/main" id="{F446E0AC-D5ED-E540-8785-FC1BD31A3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" name="Freeform 115">
              <a:extLst>
                <a:ext uri="{FF2B5EF4-FFF2-40B4-BE49-F238E27FC236}">
                  <a16:creationId xmlns:a16="http://schemas.microsoft.com/office/drawing/2014/main" id="{64F8FFEC-C205-9D46-881B-232F00BBEB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62723B0-260D-DF45-850D-1F83CDD55DF2}"/>
              </a:ext>
            </a:extLst>
          </p:cNvPr>
          <p:cNvCxnSpPr>
            <a:cxnSpLocks/>
          </p:cNvCxnSpPr>
          <p:nvPr/>
        </p:nvCxnSpPr>
        <p:spPr>
          <a:xfrm>
            <a:off x="11152288" y="3397465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93D9DA7-8220-C94D-A035-54D2439B3DCA}"/>
              </a:ext>
            </a:extLst>
          </p:cNvPr>
          <p:cNvCxnSpPr>
            <a:cxnSpLocks/>
          </p:cNvCxnSpPr>
          <p:nvPr/>
        </p:nvCxnSpPr>
        <p:spPr>
          <a:xfrm>
            <a:off x="11079898" y="4083265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18D6C476-F9DB-5545-BB86-8E00D4536D0E}"/>
              </a:ext>
            </a:extLst>
          </p:cNvPr>
          <p:cNvCxnSpPr>
            <a:cxnSpLocks/>
          </p:cNvCxnSpPr>
          <p:nvPr/>
        </p:nvCxnSpPr>
        <p:spPr>
          <a:xfrm>
            <a:off x="11098948" y="4799545"/>
            <a:ext cx="2935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12C04C6-16E3-F846-AACA-B4245DBFD6F2}"/>
              </a:ext>
            </a:extLst>
          </p:cNvPr>
          <p:cNvGrpSpPr/>
          <p:nvPr/>
        </p:nvGrpSpPr>
        <p:grpSpPr>
          <a:xfrm>
            <a:off x="5126272" y="3998181"/>
            <a:ext cx="3034748" cy="304800"/>
            <a:chOff x="2454675" y="2927412"/>
            <a:chExt cx="4705166" cy="431082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627D780-1323-2748-B302-A7E383AEE6BE}"/>
                </a:ext>
              </a:extLst>
            </p:cNvPr>
            <p:cNvCxnSpPr/>
            <p:nvPr/>
          </p:nvCxnSpPr>
          <p:spPr>
            <a:xfrm>
              <a:off x="2454675" y="3124940"/>
              <a:ext cx="470516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9AB30032-A510-F64D-97F2-6FC662A0EA56}"/>
                </a:ext>
              </a:extLst>
            </p:cNvPr>
            <p:cNvGrpSpPr/>
            <p:nvPr/>
          </p:nvGrpSpPr>
          <p:grpSpPr>
            <a:xfrm>
              <a:off x="5427861" y="2927412"/>
              <a:ext cx="1040553" cy="431082"/>
              <a:chOff x="7493876" y="2774731"/>
              <a:chExt cx="1481958" cy="894622"/>
            </a:xfrm>
          </p:grpSpPr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A1997FEC-C6AB-9545-A2D9-61FD862EE30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0E38C263-DE9A-7047-B28D-3D2374F54F6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5529F41-5E24-9D46-BA03-33C065DA321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AE15E879-3143-CB42-BEE3-B6A32D2D0C7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DF86F847-AACC-7541-950E-BCAC8B07703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73A10729-E988-9C44-AF80-3AA3BE33506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17D86888-2395-8649-A2AB-2EED2F8EE04A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7FD54FD3-566B-9D4F-9E44-CAE5EE93D481}"/>
              </a:ext>
            </a:extLst>
          </p:cNvPr>
          <p:cNvCxnSpPr/>
          <p:nvPr/>
        </p:nvCxnSpPr>
        <p:spPr>
          <a:xfrm flipV="1">
            <a:off x="6890273" y="4168262"/>
            <a:ext cx="0" cy="273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E39225B-8D0F-9646-AC3E-B27235CCF047}"/>
              </a:ext>
            </a:extLst>
          </p:cNvPr>
          <p:cNvCxnSpPr>
            <a:cxnSpLocks/>
          </p:cNvCxnSpPr>
          <p:nvPr/>
        </p:nvCxnSpPr>
        <p:spPr>
          <a:xfrm>
            <a:off x="7766369" y="3831678"/>
            <a:ext cx="0" cy="273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2">
            <a:extLst>
              <a:ext uri="{FF2B5EF4-FFF2-40B4-BE49-F238E27FC236}">
                <a16:creationId xmlns:a16="http://schemas.microsoft.com/office/drawing/2014/main" id="{388165B1-E048-AA22-7ACF-F328D547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22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8F3CD-467E-D4DB-EDFA-12B93A4AC3E9}"/>
              </a:ext>
            </a:extLst>
          </p:cNvPr>
          <p:cNvSpPr txBox="1"/>
          <p:nvPr/>
        </p:nvSpPr>
        <p:spPr>
          <a:xfrm>
            <a:off x="95815" y="3230107"/>
            <a:ext cx="418078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spcAft>
                <a:spcPts val="600"/>
              </a:spcAft>
              <a:buClrTx/>
              <a:buNone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Advantages:</a:t>
            </a:r>
          </a:p>
          <a:p>
            <a:pPr marL="0" lvl="1" indent="-4572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Can change addresses of host in local network without notifying outside world</a:t>
            </a:r>
          </a:p>
          <a:p>
            <a:pPr marL="0" lvl="1" indent="-4572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Security: devices inside local net not directly addressable,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visible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by outside world</a:t>
            </a:r>
          </a:p>
        </p:txBody>
      </p:sp>
    </p:spTree>
    <p:extLst>
      <p:ext uri="{BB962C8B-B14F-4D97-AF65-F5344CB8AC3E}">
        <p14:creationId xmlns:p14="http://schemas.microsoft.com/office/powerpoint/2010/main" val="80428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20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356925" y="1386683"/>
            <a:ext cx="11478149" cy="519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Implementation: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NAT router must (transparently):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862012" marR="0" lvl="1" indent="-4572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Outgoing datagrams: replace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(source IP address, port #) of every outgoing datagram to (NAT IP address, new port #)</a:t>
            </a:r>
          </a:p>
          <a:p>
            <a:pPr marL="1320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Gill Sans MT" panose="020B0502020104020203" pitchFamily="34" charset="77"/>
                <a:cs typeface="Gill Sans MT" panose="020B0502020104020203" pitchFamily="34" charset="77"/>
              </a:rPr>
              <a:t>Remote clients/servers will respond using (NAT IP address, new port #) as destination address</a:t>
            </a:r>
          </a:p>
          <a:p>
            <a:pPr marL="862012" marR="0" lvl="1" indent="-4572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Remember (in NAT translation table)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every (source IP address, port #)  to (NAT IP address, new port #) translation pair</a:t>
            </a:r>
          </a:p>
          <a:p>
            <a:pPr marL="862012" marR="0" lvl="1" indent="-4572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Incoming datagrams: replace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(NAT IP address, new port #) in destination fields of every incoming datagram with corresponding (source IP address, port #) stored in NAT table</a:t>
            </a:r>
            <a:endParaRPr kumimoji="0" lang="en-US" altLang="en-US" sz="32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1B0164-D505-0E6B-30DB-1710E7213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8" y="281163"/>
            <a:ext cx="10515600" cy="1067951"/>
          </a:xfrm>
        </p:spPr>
        <p:txBody>
          <a:bodyPr>
            <a:normAutofit/>
          </a:bodyPr>
          <a:lstStyle/>
          <a:p>
            <a:r>
              <a:rPr lang="en-US" sz="4800" dirty="0"/>
              <a:t>NAT: Network Address Translation</a:t>
            </a:r>
          </a:p>
        </p:txBody>
      </p:sp>
    </p:spTree>
    <p:extLst>
      <p:ext uri="{BB962C8B-B14F-4D97-AF65-F5344CB8AC3E}">
        <p14:creationId xmlns:p14="http://schemas.microsoft.com/office/powerpoint/2010/main" val="110774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82" y="38496"/>
            <a:ext cx="10515600" cy="980849"/>
          </a:xfrm>
        </p:spPr>
        <p:txBody>
          <a:bodyPr>
            <a:normAutofit/>
          </a:bodyPr>
          <a:lstStyle/>
          <a:p>
            <a:r>
              <a:rPr lang="en-US" sz="4800" dirty="0"/>
              <a:t>Two Key Network Layer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570" y="983067"/>
            <a:ext cx="5181600" cy="2713954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layer functions:</a:t>
            </a:r>
          </a:p>
          <a:p>
            <a:pPr marL="45085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Forwarding:</a:t>
            </a:r>
            <a:r>
              <a:rPr lang="en-US" altLang="en-US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move packets from a router’</a:t>
            </a:r>
            <a:r>
              <a:rPr lang="en-US" altLang="ja-JP" sz="24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input link to appropriate router output link</a:t>
            </a:r>
          </a:p>
          <a:p>
            <a:pPr marL="450850" indent="-4572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i="1" dirty="0">
                <a:solidFill>
                  <a:srgbClr val="000099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Routing: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determine route taken by packets from source to destination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0211-6ED0-7F44-B672-CF345E4B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9881" y="1019345"/>
            <a:ext cx="5613871" cy="152151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  <a:ea typeface="ＭＳ Ｐゴシック" charset="0"/>
                <a:cs typeface="ＭＳ Ｐゴシック" charset="0"/>
              </a:rPr>
              <a:t>Analogy: taking a trip</a:t>
            </a:r>
          </a:p>
          <a:p>
            <a:pPr marL="450850" indent="-45720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100000"/>
              <a:defRPr/>
            </a:pPr>
            <a:r>
              <a:rPr lang="en-US" i="1" dirty="0">
                <a:solidFill>
                  <a:srgbClr val="000099"/>
                </a:solidFill>
                <a:ea typeface="ＭＳ Ｐゴシック" charset="0"/>
                <a:cs typeface="ＭＳ Ｐゴシック" charset="0"/>
              </a:rPr>
              <a:t>Forwarding:</a:t>
            </a:r>
            <a:r>
              <a:rPr lang="en-US" dirty="0">
                <a:ea typeface="ＭＳ Ｐゴシック" charset="0"/>
                <a:cs typeface="ＭＳ Ｐゴシック" charset="0"/>
              </a:rPr>
              <a:t> process of getting through single interchange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007BA21-27F4-4642-B902-0EF872DFA1E0}"/>
              </a:ext>
            </a:extLst>
          </p:cNvPr>
          <p:cNvSpPr txBox="1">
            <a:spLocks/>
          </p:cNvSpPr>
          <p:nvPr/>
        </p:nvSpPr>
        <p:spPr>
          <a:xfrm>
            <a:off x="6183682" y="2340887"/>
            <a:ext cx="5257800" cy="87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4675" marR="0" lvl="0" indent="-4572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Routing: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process of planning trip from source to destination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9D472C9-435D-D347-A485-D65E6F2FE2CE}"/>
              </a:ext>
            </a:extLst>
          </p:cNvPr>
          <p:cNvSpPr txBox="1">
            <a:spLocks/>
          </p:cNvSpPr>
          <p:nvPr/>
        </p:nvSpPr>
        <p:spPr>
          <a:xfrm>
            <a:off x="904185" y="3697020"/>
            <a:ext cx="5181600" cy="185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5B2557-11CE-D217-8A2B-568FD827D121}"/>
              </a:ext>
            </a:extLst>
          </p:cNvPr>
          <p:cNvGrpSpPr/>
          <p:nvPr/>
        </p:nvGrpSpPr>
        <p:grpSpPr>
          <a:xfrm>
            <a:off x="6293224" y="4026999"/>
            <a:ext cx="5898776" cy="2830606"/>
            <a:chOff x="655093" y="671089"/>
            <a:chExt cx="10922758" cy="52527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B89ADEE-CED1-4A8F-21E3-A93790AF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93" y="671089"/>
              <a:ext cx="10922758" cy="5252742"/>
            </a:xfrm>
            <a:prstGeom prst="rect">
              <a:avLst/>
            </a:prstGeom>
          </p:spPr>
        </p:pic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1D5944E-2355-8089-092A-5E417801F166}"/>
                </a:ext>
              </a:extLst>
            </p:cNvPr>
            <p:cNvSpPr/>
            <p:nvPr/>
          </p:nvSpPr>
          <p:spPr>
            <a:xfrm>
              <a:off x="1445846" y="2196123"/>
              <a:ext cx="9159631" cy="1414585"/>
            </a:xfrm>
            <a:custGeom>
              <a:avLst/>
              <a:gdLst>
                <a:gd name="connsiteX0" fmla="*/ 39077 w 9159631"/>
                <a:gd name="connsiteY0" fmla="*/ 1414585 h 1414585"/>
                <a:gd name="connsiteX1" fmla="*/ 31262 w 9159631"/>
                <a:gd name="connsiteY1" fmla="*/ 1289539 h 1414585"/>
                <a:gd name="connsiteX2" fmla="*/ 0 w 9159631"/>
                <a:gd name="connsiteY2" fmla="*/ 1211385 h 1414585"/>
                <a:gd name="connsiteX3" fmla="*/ 39077 w 9159631"/>
                <a:gd name="connsiteY3" fmla="*/ 1148862 h 1414585"/>
                <a:gd name="connsiteX4" fmla="*/ 132862 w 9159631"/>
                <a:gd name="connsiteY4" fmla="*/ 1109785 h 1414585"/>
                <a:gd name="connsiteX5" fmla="*/ 242277 w 9159631"/>
                <a:gd name="connsiteY5" fmla="*/ 984739 h 1414585"/>
                <a:gd name="connsiteX6" fmla="*/ 296985 w 9159631"/>
                <a:gd name="connsiteY6" fmla="*/ 937846 h 1414585"/>
                <a:gd name="connsiteX7" fmla="*/ 375139 w 9159631"/>
                <a:gd name="connsiteY7" fmla="*/ 930031 h 1414585"/>
                <a:gd name="connsiteX8" fmla="*/ 445477 w 9159631"/>
                <a:gd name="connsiteY8" fmla="*/ 898769 h 1414585"/>
                <a:gd name="connsiteX9" fmla="*/ 523631 w 9159631"/>
                <a:gd name="connsiteY9" fmla="*/ 883139 h 1414585"/>
                <a:gd name="connsiteX10" fmla="*/ 601785 w 9159631"/>
                <a:gd name="connsiteY10" fmla="*/ 804985 h 1414585"/>
                <a:gd name="connsiteX11" fmla="*/ 687754 w 9159631"/>
                <a:gd name="connsiteY11" fmla="*/ 734646 h 1414585"/>
                <a:gd name="connsiteX12" fmla="*/ 726831 w 9159631"/>
                <a:gd name="connsiteY12" fmla="*/ 625231 h 1414585"/>
                <a:gd name="connsiteX13" fmla="*/ 804985 w 9159631"/>
                <a:gd name="connsiteY13" fmla="*/ 554892 h 1414585"/>
                <a:gd name="connsiteX14" fmla="*/ 828431 w 9159631"/>
                <a:gd name="connsiteY14" fmla="*/ 531446 h 1414585"/>
                <a:gd name="connsiteX15" fmla="*/ 930031 w 9159631"/>
                <a:gd name="connsiteY15" fmla="*/ 578339 h 1414585"/>
                <a:gd name="connsiteX16" fmla="*/ 930031 w 9159631"/>
                <a:gd name="connsiteY16" fmla="*/ 578339 h 1414585"/>
                <a:gd name="connsiteX17" fmla="*/ 1031631 w 9159631"/>
                <a:gd name="connsiteY17" fmla="*/ 617415 h 1414585"/>
                <a:gd name="connsiteX18" fmla="*/ 1031631 w 9159631"/>
                <a:gd name="connsiteY18" fmla="*/ 617415 h 1414585"/>
                <a:gd name="connsiteX19" fmla="*/ 1148862 w 9159631"/>
                <a:gd name="connsiteY19" fmla="*/ 601785 h 1414585"/>
                <a:gd name="connsiteX20" fmla="*/ 1148862 w 9159631"/>
                <a:gd name="connsiteY20" fmla="*/ 601785 h 1414585"/>
                <a:gd name="connsiteX21" fmla="*/ 1266092 w 9159631"/>
                <a:gd name="connsiteY21" fmla="*/ 508000 h 1414585"/>
                <a:gd name="connsiteX22" fmla="*/ 1422400 w 9159631"/>
                <a:gd name="connsiteY22" fmla="*/ 523631 h 1414585"/>
                <a:gd name="connsiteX23" fmla="*/ 1492739 w 9159631"/>
                <a:gd name="connsiteY23" fmla="*/ 593969 h 1414585"/>
                <a:gd name="connsiteX24" fmla="*/ 1672492 w 9159631"/>
                <a:gd name="connsiteY24" fmla="*/ 601785 h 1414585"/>
                <a:gd name="connsiteX25" fmla="*/ 1672492 w 9159631"/>
                <a:gd name="connsiteY25" fmla="*/ 601785 h 1414585"/>
                <a:gd name="connsiteX26" fmla="*/ 1844431 w 9159631"/>
                <a:gd name="connsiteY26" fmla="*/ 609600 h 1414585"/>
                <a:gd name="connsiteX27" fmla="*/ 1969477 w 9159631"/>
                <a:gd name="connsiteY27" fmla="*/ 593969 h 1414585"/>
                <a:gd name="connsiteX28" fmla="*/ 2008554 w 9159631"/>
                <a:gd name="connsiteY28" fmla="*/ 570523 h 1414585"/>
                <a:gd name="connsiteX29" fmla="*/ 2016369 w 9159631"/>
                <a:gd name="connsiteY29" fmla="*/ 508000 h 1414585"/>
                <a:gd name="connsiteX30" fmla="*/ 2078892 w 9159631"/>
                <a:gd name="connsiteY30" fmla="*/ 461108 h 1414585"/>
                <a:gd name="connsiteX31" fmla="*/ 2196123 w 9159631"/>
                <a:gd name="connsiteY31" fmla="*/ 453292 h 1414585"/>
                <a:gd name="connsiteX32" fmla="*/ 2274277 w 9159631"/>
                <a:gd name="connsiteY32" fmla="*/ 398585 h 1414585"/>
                <a:gd name="connsiteX33" fmla="*/ 2344616 w 9159631"/>
                <a:gd name="connsiteY33" fmla="*/ 398585 h 1414585"/>
                <a:gd name="connsiteX34" fmla="*/ 2383692 w 9159631"/>
                <a:gd name="connsiteY34" fmla="*/ 406400 h 1414585"/>
                <a:gd name="connsiteX35" fmla="*/ 2454031 w 9159631"/>
                <a:gd name="connsiteY35" fmla="*/ 367323 h 1414585"/>
                <a:gd name="connsiteX36" fmla="*/ 2563446 w 9159631"/>
                <a:gd name="connsiteY36" fmla="*/ 382954 h 1414585"/>
                <a:gd name="connsiteX37" fmla="*/ 2735385 w 9159631"/>
                <a:gd name="connsiteY37" fmla="*/ 359508 h 1414585"/>
                <a:gd name="connsiteX38" fmla="*/ 2735385 w 9159631"/>
                <a:gd name="connsiteY38" fmla="*/ 359508 h 1414585"/>
                <a:gd name="connsiteX39" fmla="*/ 2899508 w 9159631"/>
                <a:gd name="connsiteY39" fmla="*/ 351692 h 1414585"/>
                <a:gd name="connsiteX40" fmla="*/ 3118339 w 9159631"/>
                <a:gd name="connsiteY40" fmla="*/ 484554 h 1414585"/>
                <a:gd name="connsiteX41" fmla="*/ 3141785 w 9159631"/>
                <a:gd name="connsiteY41" fmla="*/ 531446 h 1414585"/>
                <a:gd name="connsiteX42" fmla="*/ 3485662 w 9159631"/>
                <a:gd name="connsiteY42" fmla="*/ 484554 h 1414585"/>
                <a:gd name="connsiteX43" fmla="*/ 3681046 w 9159631"/>
                <a:gd name="connsiteY43" fmla="*/ 515815 h 1414585"/>
                <a:gd name="connsiteX44" fmla="*/ 3915508 w 9159631"/>
                <a:gd name="connsiteY44" fmla="*/ 500185 h 1414585"/>
                <a:gd name="connsiteX45" fmla="*/ 4079631 w 9159631"/>
                <a:gd name="connsiteY45" fmla="*/ 547077 h 1414585"/>
                <a:gd name="connsiteX46" fmla="*/ 4196862 w 9159631"/>
                <a:gd name="connsiteY46" fmla="*/ 601785 h 1414585"/>
                <a:gd name="connsiteX47" fmla="*/ 4329723 w 9159631"/>
                <a:gd name="connsiteY47" fmla="*/ 617415 h 1414585"/>
                <a:gd name="connsiteX48" fmla="*/ 4415692 w 9159631"/>
                <a:gd name="connsiteY48" fmla="*/ 570523 h 1414585"/>
                <a:gd name="connsiteX49" fmla="*/ 4712677 w 9159631"/>
                <a:gd name="connsiteY49" fmla="*/ 578339 h 1414585"/>
                <a:gd name="connsiteX50" fmla="*/ 4837723 w 9159631"/>
                <a:gd name="connsiteY50" fmla="*/ 492369 h 1414585"/>
                <a:gd name="connsiteX51" fmla="*/ 4900246 w 9159631"/>
                <a:gd name="connsiteY51" fmla="*/ 468923 h 1414585"/>
                <a:gd name="connsiteX52" fmla="*/ 4939323 w 9159631"/>
                <a:gd name="connsiteY52" fmla="*/ 414215 h 1414585"/>
                <a:gd name="connsiteX53" fmla="*/ 5205046 w 9159631"/>
                <a:gd name="connsiteY53" fmla="*/ 406400 h 1414585"/>
                <a:gd name="connsiteX54" fmla="*/ 5330092 w 9159631"/>
                <a:gd name="connsiteY54" fmla="*/ 359508 h 1414585"/>
                <a:gd name="connsiteX55" fmla="*/ 5705231 w 9159631"/>
                <a:gd name="connsiteY55" fmla="*/ 367323 h 1414585"/>
                <a:gd name="connsiteX56" fmla="*/ 5838092 w 9159631"/>
                <a:gd name="connsiteY56" fmla="*/ 390769 h 1414585"/>
                <a:gd name="connsiteX57" fmla="*/ 5900616 w 9159631"/>
                <a:gd name="connsiteY57" fmla="*/ 429846 h 1414585"/>
                <a:gd name="connsiteX58" fmla="*/ 6252308 w 9159631"/>
                <a:gd name="connsiteY58" fmla="*/ 453292 h 1414585"/>
                <a:gd name="connsiteX59" fmla="*/ 6392985 w 9159631"/>
                <a:gd name="connsiteY59" fmla="*/ 382954 h 1414585"/>
                <a:gd name="connsiteX60" fmla="*/ 6557108 w 9159631"/>
                <a:gd name="connsiteY60" fmla="*/ 390769 h 1414585"/>
                <a:gd name="connsiteX61" fmla="*/ 6619631 w 9159631"/>
                <a:gd name="connsiteY61" fmla="*/ 351692 h 1414585"/>
                <a:gd name="connsiteX62" fmla="*/ 6900985 w 9159631"/>
                <a:gd name="connsiteY62" fmla="*/ 351692 h 1414585"/>
                <a:gd name="connsiteX63" fmla="*/ 6994769 w 9159631"/>
                <a:gd name="connsiteY63" fmla="*/ 382954 h 1414585"/>
                <a:gd name="connsiteX64" fmla="*/ 7119816 w 9159631"/>
                <a:gd name="connsiteY64" fmla="*/ 390769 h 1414585"/>
                <a:gd name="connsiteX65" fmla="*/ 7221416 w 9159631"/>
                <a:gd name="connsiteY65" fmla="*/ 398585 h 1414585"/>
                <a:gd name="connsiteX66" fmla="*/ 7323016 w 9159631"/>
                <a:gd name="connsiteY66" fmla="*/ 453292 h 1414585"/>
                <a:gd name="connsiteX67" fmla="*/ 7448062 w 9159631"/>
                <a:gd name="connsiteY67" fmla="*/ 445477 h 1414585"/>
                <a:gd name="connsiteX68" fmla="*/ 7721600 w 9159631"/>
                <a:gd name="connsiteY68" fmla="*/ 328246 h 1414585"/>
                <a:gd name="connsiteX69" fmla="*/ 7963877 w 9159631"/>
                <a:gd name="connsiteY69" fmla="*/ 187569 h 1414585"/>
                <a:gd name="connsiteX70" fmla="*/ 8073292 w 9159631"/>
                <a:gd name="connsiteY70" fmla="*/ 85969 h 1414585"/>
                <a:gd name="connsiteX71" fmla="*/ 8073292 w 9159631"/>
                <a:gd name="connsiteY71" fmla="*/ 85969 h 1414585"/>
                <a:gd name="connsiteX72" fmla="*/ 8088923 w 9159631"/>
                <a:gd name="connsiteY72" fmla="*/ 31262 h 1414585"/>
                <a:gd name="connsiteX73" fmla="*/ 8253046 w 9159631"/>
                <a:gd name="connsiteY73" fmla="*/ 31262 h 1414585"/>
                <a:gd name="connsiteX74" fmla="*/ 8346831 w 9159631"/>
                <a:gd name="connsiteY74" fmla="*/ 15631 h 1414585"/>
                <a:gd name="connsiteX75" fmla="*/ 8479692 w 9159631"/>
                <a:gd name="connsiteY75" fmla="*/ 39077 h 1414585"/>
                <a:gd name="connsiteX76" fmla="*/ 8565662 w 9159631"/>
                <a:gd name="connsiteY76" fmla="*/ 0 h 1414585"/>
                <a:gd name="connsiteX77" fmla="*/ 8721969 w 9159631"/>
                <a:gd name="connsiteY77" fmla="*/ 7815 h 1414585"/>
                <a:gd name="connsiteX78" fmla="*/ 8862646 w 9159631"/>
                <a:gd name="connsiteY78" fmla="*/ 46892 h 1414585"/>
                <a:gd name="connsiteX79" fmla="*/ 8932985 w 9159631"/>
                <a:gd name="connsiteY79" fmla="*/ 46892 h 1414585"/>
                <a:gd name="connsiteX80" fmla="*/ 9003323 w 9159631"/>
                <a:gd name="connsiteY80" fmla="*/ 109415 h 1414585"/>
                <a:gd name="connsiteX81" fmla="*/ 9018954 w 9159631"/>
                <a:gd name="connsiteY81" fmla="*/ 179754 h 1414585"/>
                <a:gd name="connsiteX82" fmla="*/ 9097108 w 9159631"/>
                <a:gd name="connsiteY82" fmla="*/ 211015 h 1414585"/>
                <a:gd name="connsiteX83" fmla="*/ 9159631 w 9159631"/>
                <a:gd name="connsiteY83" fmla="*/ 242277 h 1414585"/>
                <a:gd name="connsiteX84" fmla="*/ 9159631 w 9159631"/>
                <a:gd name="connsiteY84" fmla="*/ 242277 h 141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59631" h="1414585">
                  <a:moveTo>
                    <a:pt x="39077" y="1414585"/>
                  </a:moveTo>
                  <a:lnTo>
                    <a:pt x="31262" y="1289539"/>
                  </a:lnTo>
                  <a:lnTo>
                    <a:pt x="0" y="1211385"/>
                  </a:lnTo>
                  <a:lnTo>
                    <a:pt x="39077" y="1148862"/>
                  </a:lnTo>
                  <a:lnTo>
                    <a:pt x="132862" y="1109785"/>
                  </a:lnTo>
                  <a:lnTo>
                    <a:pt x="242277" y="984739"/>
                  </a:lnTo>
                  <a:lnTo>
                    <a:pt x="296985" y="937846"/>
                  </a:lnTo>
                  <a:lnTo>
                    <a:pt x="375139" y="930031"/>
                  </a:lnTo>
                  <a:lnTo>
                    <a:pt x="445477" y="898769"/>
                  </a:lnTo>
                  <a:lnTo>
                    <a:pt x="523631" y="883139"/>
                  </a:lnTo>
                  <a:lnTo>
                    <a:pt x="601785" y="804985"/>
                  </a:lnTo>
                  <a:lnTo>
                    <a:pt x="687754" y="734646"/>
                  </a:lnTo>
                  <a:lnTo>
                    <a:pt x="726831" y="625231"/>
                  </a:lnTo>
                  <a:lnTo>
                    <a:pt x="804985" y="554892"/>
                  </a:lnTo>
                  <a:lnTo>
                    <a:pt x="828431" y="531446"/>
                  </a:lnTo>
                  <a:lnTo>
                    <a:pt x="930031" y="578339"/>
                  </a:lnTo>
                  <a:lnTo>
                    <a:pt x="930031" y="578339"/>
                  </a:lnTo>
                  <a:lnTo>
                    <a:pt x="1031631" y="617415"/>
                  </a:lnTo>
                  <a:lnTo>
                    <a:pt x="1031631" y="617415"/>
                  </a:lnTo>
                  <a:lnTo>
                    <a:pt x="1148862" y="601785"/>
                  </a:lnTo>
                  <a:lnTo>
                    <a:pt x="1148862" y="601785"/>
                  </a:lnTo>
                  <a:lnTo>
                    <a:pt x="1266092" y="508000"/>
                  </a:lnTo>
                  <a:lnTo>
                    <a:pt x="1422400" y="523631"/>
                  </a:lnTo>
                  <a:lnTo>
                    <a:pt x="1492739" y="593969"/>
                  </a:lnTo>
                  <a:lnTo>
                    <a:pt x="1672492" y="601785"/>
                  </a:lnTo>
                  <a:lnTo>
                    <a:pt x="1672492" y="601785"/>
                  </a:lnTo>
                  <a:lnTo>
                    <a:pt x="1844431" y="609600"/>
                  </a:lnTo>
                  <a:lnTo>
                    <a:pt x="1969477" y="593969"/>
                  </a:lnTo>
                  <a:lnTo>
                    <a:pt x="2008554" y="570523"/>
                  </a:lnTo>
                  <a:lnTo>
                    <a:pt x="2016369" y="508000"/>
                  </a:lnTo>
                  <a:lnTo>
                    <a:pt x="2078892" y="461108"/>
                  </a:lnTo>
                  <a:lnTo>
                    <a:pt x="2196123" y="453292"/>
                  </a:lnTo>
                  <a:lnTo>
                    <a:pt x="2274277" y="398585"/>
                  </a:lnTo>
                  <a:lnTo>
                    <a:pt x="2344616" y="398585"/>
                  </a:lnTo>
                  <a:lnTo>
                    <a:pt x="2383692" y="406400"/>
                  </a:lnTo>
                  <a:lnTo>
                    <a:pt x="2454031" y="367323"/>
                  </a:lnTo>
                  <a:lnTo>
                    <a:pt x="2563446" y="382954"/>
                  </a:lnTo>
                  <a:lnTo>
                    <a:pt x="2735385" y="359508"/>
                  </a:lnTo>
                  <a:lnTo>
                    <a:pt x="2735385" y="359508"/>
                  </a:lnTo>
                  <a:lnTo>
                    <a:pt x="2899508" y="351692"/>
                  </a:lnTo>
                  <a:lnTo>
                    <a:pt x="3118339" y="484554"/>
                  </a:lnTo>
                  <a:lnTo>
                    <a:pt x="3141785" y="531446"/>
                  </a:lnTo>
                  <a:lnTo>
                    <a:pt x="3485662" y="484554"/>
                  </a:lnTo>
                  <a:lnTo>
                    <a:pt x="3681046" y="515815"/>
                  </a:lnTo>
                  <a:lnTo>
                    <a:pt x="3915508" y="500185"/>
                  </a:lnTo>
                  <a:lnTo>
                    <a:pt x="4079631" y="547077"/>
                  </a:lnTo>
                  <a:lnTo>
                    <a:pt x="4196862" y="601785"/>
                  </a:lnTo>
                  <a:lnTo>
                    <a:pt x="4329723" y="617415"/>
                  </a:lnTo>
                  <a:lnTo>
                    <a:pt x="4415692" y="570523"/>
                  </a:lnTo>
                  <a:lnTo>
                    <a:pt x="4712677" y="578339"/>
                  </a:lnTo>
                  <a:lnTo>
                    <a:pt x="4837723" y="492369"/>
                  </a:lnTo>
                  <a:lnTo>
                    <a:pt x="4900246" y="468923"/>
                  </a:lnTo>
                  <a:lnTo>
                    <a:pt x="4939323" y="414215"/>
                  </a:lnTo>
                  <a:lnTo>
                    <a:pt x="5205046" y="406400"/>
                  </a:lnTo>
                  <a:lnTo>
                    <a:pt x="5330092" y="359508"/>
                  </a:lnTo>
                  <a:lnTo>
                    <a:pt x="5705231" y="367323"/>
                  </a:lnTo>
                  <a:lnTo>
                    <a:pt x="5838092" y="390769"/>
                  </a:lnTo>
                  <a:lnTo>
                    <a:pt x="5900616" y="429846"/>
                  </a:lnTo>
                  <a:lnTo>
                    <a:pt x="6252308" y="453292"/>
                  </a:lnTo>
                  <a:lnTo>
                    <a:pt x="6392985" y="382954"/>
                  </a:lnTo>
                  <a:lnTo>
                    <a:pt x="6557108" y="390769"/>
                  </a:lnTo>
                  <a:lnTo>
                    <a:pt x="6619631" y="351692"/>
                  </a:lnTo>
                  <a:lnTo>
                    <a:pt x="6900985" y="351692"/>
                  </a:lnTo>
                  <a:lnTo>
                    <a:pt x="6994769" y="382954"/>
                  </a:lnTo>
                  <a:lnTo>
                    <a:pt x="7119816" y="390769"/>
                  </a:lnTo>
                  <a:lnTo>
                    <a:pt x="7221416" y="398585"/>
                  </a:lnTo>
                  <a:lnTo>
                    <a:pt x="7323016" y="453292"/>
                  </a:lnTo>
                  <a:lnTo>
                    <a:pt x="7448062" y="445477"/>
                  </a:lnTo>
                  <a:lnTo>
                    <a:pt x="7721600" y="328246"/>
                  </a:lnTo>
                  <a:lnTo>
                    <a:pt x="7963877" y="187569"/>
                  </a:lnTo>
                  <a:lnTo>
                    <a:pt x="8073292" y="85969"/>
                  </a:lnTo>
                  <a:lnTo>
                    <a:pt x="8073292" y="85969"/>
                  </a:lnTo>
                  <a:lnTo>
                    <a:pt x="8088923" y="31262"/>
                  </a:lnTo>
                  <a:lnTo>
                    <a:pt x="8253046" y="31262"/>
                  </a:lnTo>
                  <a:lnTo>
                    <a:pt x="8346831" y="15631"/>
                  </a:lnTo>
                  <a:lnTo>
                    <a:pt x="8479692" y="39077"/>
                  </a:lnTo>
                  <a:lnTo>
                    <a:pt x="8565662" y="0"/>
                  </a:lnTo>
                  <a:lnTo>
                    <a:pt x="8721969" y="7815"/>
                  </a:lnTo>
                  <a:lnTo>
                    <a:pt x="8862646" y="46892"/>
                  </a:lnTo>
                  <a:lnTo>
                    <a:pt x="8932985" y="46892"/>
                  </a:lnTo>
                  <a:lnTo>
                    <a:pt x="9003323" y="109415"/>
                  </a:lnTo>
                  <a:lnTo>
                    <a:pt x="9018954" y="179754"/>
                  </a:lnTo>
                  <a:lnTo>
                    <a:pt x="9097108" y="211015"/>
                  </a:lnTo>
                  <a:lnTo>
                    <a:pt x="9159631" y="242277"/>
                  </a:lnTo>
                  <a:lnTo>
                    <a:pt x="9159631" y="242277"/>
                  </a:ln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208737-6600-C5E0-6D18-27EBFE2DA582}"/>
                </a:ext>
              </a:extLst>
            </p:cNvPr>
            <p:cNvSpPr txBox="1"/>
            <p:nvPr/>
          </p:nvSpPr>
          <p:spPr>
            <a:xfrm>
              <a:off x="4994031" y="2985477"/>
              <a:ext cx="2000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371013-A5FC-6449-8EBD-FFD24F88C1EA}"/>
              </a:ext>
            </a:extLst>
          </p:cNvPr>
          <p:cNvGrpSpPr/>
          <p:nvPr/>
        </p:nvGrpSpPr>
        <p:grpSpPr>
          <a:xfrm>
            <a:off x="5324170" y="3217190"/>
            <a:ext cx="2942639" cy="2374039"/>
            <a:chOff x="6519334" y="4075932"/>
            <a:chExt cx="2227101" cy="1630216"/>
          </a:xfrm>
        </p:grpSpPr>
        <p:pic>
          <p:nvPicPr>
            <p:cNvPr id="7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CD6CA999-26EA-C043-A05F-7FF647C23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6213" y="4075932"/>
              <a:ext cx="2140222" cy="14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96BA12-D229-844C-A5E1-61D8CC428F53}"/>
                </a:ext>
              </a:extLst>
            </p:cNvPr>
            <p:cNvSpPr txBox="1"/>
            <p:nvPr/>
          </p:nvSpPr>
          <p:spPr>
            <a:xfrm>
              <a:off x="6519334" y="5452533"/>
              <a:ext cx="943201" cy="253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Forwarding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46BD10D-76AE-9916-4A02-0953928C5412}"/>
              </a:ext>
            </a:extLst>
          </p:cNvPr>
          <p:cNvSpPr txBox="1"/>
          <p:nvPr/>
        </p:nvSpPr>
        <p:spPr>
          <a:xfrm>
            <a:off x="142570" y="3697019"/>
            <a:ext cx="5143104" cy="2221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Core component</a:t>
            </a:r>
            <a:r>
              <a:rPr lang="en-US" altLang="en-US" sz="2400" baseline="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routers</a:t>
            </a:r>
            <a:endParaRPr kumimoji="0" lang="en-US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Examines header fields in all IP datagrams passing through it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Moves datagrams from input ports to output ports to transfer datagrams along end-end path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4DB3D-7B0C-5CAF-5EC5-8B2F85CA185D}"/>
              </a:ext>
            </a:extLst>
          </p:cNvPr>
          <p:cNvSpPr txBox="1"/>
          <p:nvPr/>
        </p:nvSpPr>
        <p:spPr>
          <a:xfrm>
            <a:off x="142570" y="5971356"/>
            <a:ext cx="6094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IP</a:t>
            </a:r>
            <a:r>
              <a:rPr lang="en-US" sz="2400" dirty="0"/>
              <a:t> provides both functions: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i="1" dirty="0">
                <a:solidFill>
                  <a:srgbClr val="C00000"/>
                </a:solidFill>
              </a:rPr>
              <a:t>IP forwarding </a:t>
            </a:r>
            <a:r>
              <a:rPr lang="en-US" sz="2400" dirty="0"/>
              <a:t>(data plane) +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C00000"/>
                </a:solidFill>
              </a:rPr>
              <a:t>IP routing </a:t>
            </a:r>
            <a:r>
              <a:rPr lang="en-US" sz="2400" dirty="0"/>
              <a:t>(control plane)</a:t>
            </a:r>
          </a:p>
        </p:txBody>
      </p:sp>
    </p:spTree>
    <p:extLst>
      <p:ext uri="{BB962C8B-B14F-4D97-AF65-F5344CB8AC3E}">
        <p14:creationId xmlns:p14="http://schemas.microsoft.com/office/powerpoint/2010/main" val="91225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795"/>
            <a:ext cx="10515600" cy="68677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Network Layer: Data Plane and 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4303" y="887810"/>
            <a:ext cx="4621697" cy="1827889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Font typeface="Wingdings" charset="2"/>
              <a:buNone/>
              <a:defRPr/>
            </a:pPr>
            <a:r>
              <a:rPr lang="en-US" sz="2000" dirty="0">
                <a:solidFill>
                  <a:srgbClr val="CC0000"/>
                </a:solidFill>
              </a:rPr>
              <a:t>Data plane: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i="1" dirty="0">
                <a:solidFill>
                  <a:srgbClr val="0000A3"/>
                </a:solidFill>
              </a:rPr>
              <a:t>Local</a:t>
            </a:r>
            <a:r>
              <a:rPr lang="en-US" sz="2000" dirty="0"/>
              <a:t>, per-router function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Determines how datagram arriving on router input port is forwarded to router output 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0211-6ED0-7F44-B672-CF345E4B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887810"/>
            <a:ext cx="5502965" cy="1881669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Font typeface="Wingdings" charset="2"/>
              <a:buNone/>
              <a:defRPr/>
            </a:pPr>
            <a:r>
              <a:rPr lang="en-US" sz="2000" dirty="0">
                <a:solidFill>
                  <a:srgbClr val="CC0000"/>
                </a:solidFill>
              </a:rPr>
              <a:t>Control plane</a:t>
            </a:r>
          </a:p>
          <a:p>
            <a:pPr marL="228600" indent="-22860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i="1" dirty="0">
                <a:solidFill>
                  <a:srgbClr val="0000A3"/>
                </a:solidFill>
              </a:rPr>
              <a:t>Network-wide</a:t>
            </a:r>
            <a:r>
              <a:rPr lang="en-US" sz="2000" dirty="0"/>
              <a:t> logic</a:t>
            </a:r>
          </a:p>
          <a:p>
            <a:pPr marL="228600" indent="-22860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/>
              <a:t>Determines how datagram is routed among routers along end-end path from source host to destination host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98BD2E-A44C-313E-2EC8-6335A6445FA3}"/>
              </a:ext>
            </a:extLst>
          </p:cNvPr>
          <p:cNvSpPr>
            <a:spLocks/>
          </p:cNvSpPr>
          <p:nvPr/>
        </p:nvSpPr>
        <p:spPr bwMode="auto">
          <a:xfrm>
            <a:off x="4024518" y="5822437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5CDE15-E4C0-09F7-02E6-C83635830381}"/>
              </a:ext>
            </a:extLst>
          </p:cNvPr>
          <p:cNvCxnSpPr/>
          <p:nvPr/>
        </p:nvCxnSpPr>
        <p:spPr>
          <a:xfrm flipV="1">
            <a:off x="4654755" y="5974837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5691A-6BC1-6B4C-B810-83F4D9A0D960}"/>
              </a:ext>
            </a:extLst>
          </p:cNvPr>
          <p:cNvCxnSpPr/>
          <p:nvPr/>
        </p:nvCxnSpPr>
        <p:spPr>
          <a:xfrm>
            <a:off x="4543630" y="6160574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B5DD0A-8313-9FBD-BF74-5C4293AFAD1D}"/>
              </a:ext>
            </a:extLst>
          </p:cNvPr>
          <p:cNvCxnSpPr/>
          <p:nvPr/>
        </p:nvCxnSpPr>
        <p:spPr>
          <a:xfrm>
            <a:off x="4556330" y="6266937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34B81-B58F-041D-9BDE-E248A2665916}"/>
              </a:ext>
            </a:extLst>
          </p:cNvPr>
          <p:cNvCxnSpPr/>
          <p:nvPr/>
        </p:nvCxnSpPr>
        <p:spPr>
          <a:xfrm flipV="1">
            <a:off x="5573918" y="6460612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B294E6-98FB-162A-FCFE-6608A9DF1051}"/>
              </a:ext>
            </a:extLst>
          </p:cNvPr>
          <p:cNvCxnSpPr/>
          <p:nvPr/>
        </p:nvCxnSpPr>
        <p:spPr>
          <a:xfrm>
            <a:off x="6234318" y="6006587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B92E57-2F41-8FDC-CF47-69CCC3726735}"/>
              </a:ext>
            </a:extLst>
          </p:cNvPr>
          <p:cNvCxnSpPr/>
          <p:nvPr/>
        </p:nvCxnSpPr>
        <p:spPr>
          <a:xfrm flipV="1">
            <a:off x="5518355" y="6160574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BE5D8-B442-7F67-D3C5-F14A558C15FB}"/>
              </a:ext>
            </a:extLst>
          </p:cNvPr>
          <p:cNvCxnSpPr/>
          <p:nvPr/>
        </p:nvCxnSpPr>
        <p:spPr>
          <a:xfrm flipV="1">
            <a:off x="6845505" y="6189149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57B3BD-226C-25C5-79A9-3B33A31E44AA}"/>
              </a:ext>
            </a:extLst>
          </p:cNvPr>
          <p:cNvCxnSpPr/>
          <p:nvPr/>
        </p:nvCxnSpPr>
        <p:spPr>
          <a:xfrm>
            <a:off x="5988255" y="5974837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14" name="Group 7">
            <a:extLst>
              <a:ext uri="{FF2B5EF4-FFF2-40B4-BE49-F238E27FC236}">
                <a16:creationId xmlns:a16="http://schemas.microsoft.com/office/drawing/2014/main" id="{7254F6B1-E3C9-8386-C647-57E5DF1774A1}"/>
              </a:ext>
            </a:extLst>
          </p:cNvPr>
          <p:cNvGrpSpPr>
            <a:grpSpLocks/>
          </p:cNvGrpSpPr>
          <p:nvPr/>
        </p:nvGrpSpPr>
        <p:grpSpPr bwMode="auto">
          <a:xfrm>
            <a:off x="5113543" y="6400287"/>
            <a:ext cx="563562" cy="293687"/>
            <a:chOff x="1871277" y="1576300"/>
            <a:chExt cx="1128371" cy="4378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AE417-E4F7-4B12-2939-07777F9C64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27655E-0D0F-26E7-4A11-DC34DB09B30A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1EE7E7A-797A-F8A9-AAF9-861AF09A4E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Freeform 250">
              <a:extLst>
                <a:ext uri="{FF2B5EF4-FFF2-40B4-BE49-F238E27FC236}">
                  <a16:creationId xmlns:a16="http://schemas.microsoft.com/office/drawing/2014/main" id="{C3EDC81F-013B-A44C-9A94-6EA346FD0F65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Freeform 251">
              <a:extLst>
                <a:ext uri="{FF2B5EF4-FFF2-40B4-BE49-F238E27FC236}">
                  <a16:creationId xmlns:a16="http://schemas.microsoft.com/office/drawing/2014/main" id="{F8EAD0C9-490B-329E-ACE8-A8B0EEA67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Freeform 252">
              <a:extLst>
                <a:ext uri="{FF2B5EF4-FFF2-40B4-BE49-F238E27FC236}">
                  <a16:creationId xmlns:a16="http://schemas.microsoft.com/office/drawing/2014/main" id="{B51C25D2-2F1D-0BD2-1ECC-4647A6671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Freeform 253">
              <a:extLst>
                <a:ext uri="{FF2B5EF4-FFF2-40B4-BE49-F238E27FC236}">
                  <a16:creationId xmlns:a16="http://schemas.microsoft.com/office/drawing/2014/main" id="{3C2962C5-6AB7-8033-6B54-4B770820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30C077-7AE8-2D1D-00CE-6944248F3D8F}"/>
                </a:ext>
              </a:extLst>
            </p:cNvPr>
            <p:cNvCxnSpPr>
              <a:cxnSpLocks noChangeShapeType="1"/>
              <a:endCxn id="17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A04BC2-4933-C5B8-CB4C-9689E3D440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Group 327">
            <a:extLst>
              <a:ext uri="{FF2B5EF4-FFF2-40B4-BE49-F238E27FC236}">
                <a16:creationId xmlns:a16="http://schemas.microsoft.com/office/drawing/2014/main" id="{2F74FA7B-CCF3-E5FA-D361-D80AC0C4C391}"/>
              </a:ext>
            </a:extLst>
          </p:cNvPr>
          <p:cNvGrpSpPr>
            <a:grpSpLocks/>
          </p:cNvGrpSpPr>
          <p:nvPr/>
        </p:nvGrpSpPr>
        <p:grpSpPr bwMode="auto">
          <a:xfrm>
            <a:off x="5808868" y="5858949"/>
            <a:ext cx="565150" cy="292100"/>
            <a:chOff x="1871277" y="1576300"/>
            <a:chExt cx="1128371" cy="43786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648E75-4515-7EF9-78AF-E430D74A74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C66BEB-8CCB-7870-DF81-7B962D289AB1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3A8F5F8-B2B2-2313-9005-328732128A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Freeform 260">
              <a:extLst>
                <a:ext uri="{FF2B5EF4-FFF2-40B4-BE49-F238E27FC236}">
                  <a16:creationId xmlns:a16="http://schemas.microsoft.com/office/drawing/2014/main" id="{ECA3BF7F-9281-34F4-961D-570ACED0A1FF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" name="Freeform 261">
              <a:extLst>
                <a:ext uri="{FF2B5EF4-FFF2-40B4-BE49-F238E27FC236}">
                  <a16:creationId xmlns:a16="http://schemas.microsoft.com/office/drawing/2014/main" id="{E7569CD2-8E3F-A20C-157E-0546DF56F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262">
              <a:extLst>
                <a:ext uri="{FF2B5EF4-FFF2-40B4-BE49-F238E27FC236}">
                  <a16:creationId xmlns:a16="http://schemas.microsoft.com/office/drawing/2014/main" id="{70C19AD6-1816-727B-5FA2-9D95490D1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Freeform 263">
              <a:extLst>
                <a:ext uri="{FF2B5EF4-FFF2-40B4-BE49-F238E27FC236}">
                  <a16:creationId xmlns:a16="http://schemas.microsoft.com/office/drawing/2014/main" id="{AE1CB750-3608-355E-A9CB-7D7347B9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C5360D-5DEC-4B80-D361-9C88DA80B9E5}"/>
                </a:ext>
              </a:extLst>
            </p:cNvPr>
            <p:cNvCxnSpPr>
              <a:cxnSpLocks noChangeShapeType="1"/>
              <a:endCxn id="27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10750-3F1B-2DC4-230D-50864883AB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" name="Group 337">
            <a:extLst>
              <a:ext uri="{FF2B5EF4-FFF2-40B4-BE49-F238E27FC236}">
                <a16:creationId xmlns:a16="http://schemas.microsoft.com/office/drawing/2014/main" id="{43C39B3A-0FDF-856A-6CF8-C1500AD6689E}"/>
              </a:ext>
            </a:extLst>
          </p:cNvPr>
          <p:cNvGrpSpPr>
            <a:grpSpLocks/>
          </p:cNvGrpSpPr>
          <p:nvPr/>
        </p:nvGrpSpPr>
        <p:grpSpPr bwMode="auto">
          <a:xfrm>
            <a:off x="6451805" y="6312974"/>
            <a:ext cx="563563" cy="293688"/>
            <a:chOff x="1871277" y="1576300"/>
            <a:chExt cx="1128371" cy="43786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8F8C71A-EA61-4584-5FE4-DDB8B22A1D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CA616FE-3AA5-3DC1-1171-E0C64AF601A7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63AE62C-83EF-AC96-88D1-36325758BE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Freeform 270">
              <a:extLst>
                <a:ext uri="{FF2B5EF4-FFF2-40B4-BE49-F238E27FC236}">
                  <a16:creationId xmlns:a16="http://schemas.microsoft.com/office/drawing/2014/main" id="{360AFB61-3F09-AF14-D7FB-892DD883B571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9" name="Freeform 271">
              <a:extLst>
                <a:ext uri="{FF2B5EF4-FFF2-40B4-BE49-F238E27FC236}">
                  <a16:creationId xmlns:a16="http://schemas.microsoft.com/office/drawing/2014/main" id="{467FB390-2F66-CF54-821F-7F097C7F7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Freeform 272">
              <a:extLst>
                <a:ext uri="{FF2B5EF4-FFF2-40B4-BE49-F238E27FC236}">
                  <a16:creationId xmlns:a16="http://schemas.microsoft.com/office/drawing/2014/main" id="{7A0CE16E-8447-DAC3-4F83-198785A6F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Freeform 273">
              <a:extLst>
                <a:ext uri="{FF2B5EF4-FFF2-40B4-BE49-F238E27FC236}">
                  <a16:creationId xmlns:a16="http://schemas.microsoft.com/office/drawing/2014/main" id="{4076BBD6-19B9-9525-DD90-1DC5D56FF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05D0CB9-F2AB-80A4-2802-1B833D19BFB2}"/>
                </a:ext>
              </a:extLst>
            </p:cNvPr>
            <p:cNvCxnSpPr>
              <a:cxnSpLocks noChangeShapeType="1"/>
              <a:endCxn id="67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E625FF2-1709-8266-E71B-7E7FE8A494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4" name="Group 347">
            <a:extLst>
              <a:ext uri="{FF2B5EF4-FFF2-40B4-BE49-F238E27FC236}">
                <a16:creationId xmlns:a16="http://schemas.microsoft.com/office/drawing/2014/main" id="{D9B2BAAC-D293-C1D9-0E79-AA925097EC56}"/>
              </a:ext>
            </a:extLst>
          </p:cNvPr>
          <p:cNvGrpSpPr>
            <a:grpSpLocks/>
          </p:cNvGrpSpPr>
          <p:nvPr/>
        </p:nvGrpSpPr>
        <p:grpSpPr bwMode="auto">
          <a:xfrm>
            <a:off x="7174118" y="5998649"/>
            <a:ext cx="565150" cy="293688"/>
            <a:chOff x="1871277" y="1576300"/>
            <a:chExt cx="1128371" cy="437861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3BEB1C4-F218-2A47-2E91-FE4684C10D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3F48E0-B883-7A96-2A06-D825425059F5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063EC54-B01B-1601-FCDD-D2AC761B673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Freeform 280">
              <a:extLst>
                <a:ext uri="{FF2B5EF4-FFF2-40B4-BE49-F238E27FC236}">
                  <a16:creationId xmlns:a16="http://schemas.microsoft.com/office/drawing/2014/main" id="{85684BBC-15E7-637F-FD42-E4CEB17DB66A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9" name="Freeform 281">
              <a:extLst>
                <a:ext uri="{FF2B5EF4-FFF2-40B4-BE49-F238E27FC236}">
                  <a16:creationId xmlns:a16="http://schemas.microsoft.com/office/drawing/2014/main" id="{92E0320F-41AF-FDA8-4476-91E8011E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Freeform 282">
              <a:extLst>
                <a:ext uri="{FF2B5EF4-FFF2-40B4-BE49-F238E27FC236}">
                  <a16:creationId xmlns:a16="http://schemas.microsoft.com/office/drawing/2014/main" id="{D1CAF459-169D-8EC8-9B91-A10ADE39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Freeform 283">
              <a:extLst>
                <a:ext uri="{FF2B5EF4-FFF2-40B4-BE49-F238E27FC236}">
                  <a16:creationId xmlns:a16="http://schemas.microsoft.com/office/drawing/2014/main" id="{371DFCA2-4039-0D30-F6C4-84E4CE156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86EE87-6486-F354-C1B3-237A671DE4B1}"/>
                </a:ext>
              </a:extLst>
            </p:cNvPr>
            <p:cNvCxnSpPr>
              <a:cxnSpLocks noChangeShapeType="1"/>
              <a:endCxn id="7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8F5BED-4070-663F-AC15-5B53AF236C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FDF7BE8-4D5F-1683-F589-A46AAC67246F}"/>
              </a:ext>
            </a:extLst>
          </p:cNvPr>
          <p:cNvGrpSpPr>
            <a:grpSpLocks/>
          </p:cNvGrpSpPr>
          <p:nvPr/>
        </p:nvGrpSpPr>
        <p:grpSpPr bwMode="auto">
          <a:xfrm>
            <a:off x="3189493" y="2715699"/>
            <a:ext cx="5270500" cy="3805238"/>
            <a:chOff x="1757805" y="2331054"/>
            <a:chExt cx="5270058" cy="3804634"/>
          </a:xfrm>
        </p:grpSpPr>
        <p:sp>
          <p:nvSpPr>
            <p:cNvPr id="85" name="Freeform 287">
              <a:extLst>
                <a:ext uri="{FF2B5EF4-FFF2-40B4-BE49-F238E27FC236}">
                  <a16:creationId xmlns:a16="http://schemas.microsoft.com/office/drawing/2014/main" id="{2218E56E-683F-19AC-EB9C-8B2BBED17083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6" name="Freeform 288">
              <a:extLst>
                <a:ext uri="{FF2B5EF4-FFF2-40B4-BE49-F238E27FC236}">
                  <a16:creationId xmlns:a16="http://schemas.microsoft.com/office/drawing/2014/main" id="{174458CE-557A-83D8-55AE-DC4014988076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7" name="Freeform 289">
              <a:extLst>
                <a:ext uri="{FF2B5EF4-FFF2-40B4-BE49-F238E27FC236}">
                  <a16:creationId xmlns:a16="http://schemas.microsoft.com/office/drawing/2014/main" id="{268DA46E-A7ED-DCF1-68B7-67ABDC079E75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8" name="Freeform 290">
              <a:extLst>
                <a:ext uri="{FF2B5EF4-FFF2-40B4-BE49-F238E27FC236}">
                  <a16:creationId xmlns:a16="http://schemas.microsoft.com/office/drawing/2014/main" id="{B4EBDFA7-8A92-0076-9C56-1FF31D39ABFB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9" name="Freeform 291">
              <a:extLst>
                <a:ext uri="{FF2B5EF4-FFF2-40B4-BE49-F238E27FC236}">
                  <a16:creationId xmlns:a16="http://schemas.microsoft.com/office/drawing/2014/main" id="{06CB566B-4A99-E009-0ECE-0DCA412B6646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0" name="Group 17">
              <a:extLst>
                <a:ext uri="{FF2B5EF4-FFF2-40B4-BE49-F238E27FC236}">
                  <a16:creationId xmlns:a16="http://schemas.microsoft.com/office/drawing/2014/main" id="{4DCF8078-C271-DF59-32F6-2AD45E238A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C7374FC-A09C-215D-4B55-EF7E041507A2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78" name="Group 104">
                <a:extLst>
                  <a:ext uri="{FF2B5EF4-FFF2-40B4-BE49-F238E27FC236}">
                    <a16:creationId xmlns:a16="http://schemas.microsoft.com/office/drawing/2014/main" id="{4AA5E79F-90D4-984D-F1ED-08AAE38537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3F3E9FEB-8375-B0DB-A902-1D5C74A79DFA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BE26E02B-3721-F125-786C-AB3C3FC6C612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5A138FD6-49D0-245B-DB8B-B0AE6A8D7FF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E5C18C2-149F-BBDF-D1B9-D44F05459068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F6116C12-C311-36A1-F053-DCBC304B9F7F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D2CB610E-D83C-E759-B689-26D1AD09B472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8232399-3F80-C056-DFFF-A38F421D782A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A22B0548-AB70-4168-7287-0377960A0DF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82" name="Group 9">
                <a:extLst>
                  <a:ext uri="{FF2B5EF4-FFF2-40B4-BE49-F238E27FC236}">
                    <a16:creationId xmlns:a16="http://schemas.microsoft.com/office/drawing/2014/main" id="{FA2EB100-2550-04B3-1760-0E0EE39100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9F2203C1-5B91-0DF6-4FE1-FADF11D8B055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CF6A528D-EF02-CF40-45EC-A085A45A3962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37CA0F7F-3E11-EC0E-03B2-6F48F1D2B3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6" name="Freeform 388">
                  <a:extLst>
                    <a:ext uri="{FF2B5EF4-FFF2-40B4-BE49-F238E27FC236}">
                      <a16:creationId xmlns:a16="http://schemas.microsoft.com/office/drawing/2014/main" id="{DB153E0C-DA31-6D00-FEFA-DBB9251C4E9B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389">
                  <a:extLst>
                    <a:ext uri="{FF2B5EF4-FFF2-40B4-BE49-F238E27FC236}">
                      <a16:creationId xmlns:a16="http://schemas.microsoft.com/office/drawing/2014/main" id="{4AC6885E-1B79-1E55-6C9C-C2BCDB4934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8" name="Freeform 390">
                  <a:extLst>
                    <a:ext uri="{FF2B5EF4-FFF2-40B4-BE49-F238E27FC236}">
                      <a16:creationId xmlns:a16="http://schemas.microsoft.com/office/drawing/2014/main" id="{0C1A2FD1-BBDF-85DD-5EF4-A28D24F19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89" name="Freeform 391">
                  <a:extLst>
                    <a:ext uri="{FF2B5EF4-FFF2-40B4-BE49-F238E27FC236}">
                      <a16:creationId xmlns:a16="http://schemas.microsoft.com/office/drawing/2014/main" id="{E81FCDB8-6D11-5546-4559-479C70293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7E1F4AB3-FBCA-D7F2-CC7F-CE289B618500}"/>
                    </a:ext>
                  </a:extLst>
                </p:cNvPr>
                <p:cNvCxnSpPr>
                  <a:cxnSpLocks noChangeShapeType="1"/>
                  <a:endCxn id="185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C94FBAF6-CDEC-7E4C-B225-7185167A4B4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1" name="Group 18">
              <a:extLst>
                <a:ext uri="{FF2B5EF4-FFF2-40B4-BE49-F238E27FC236}">
                  <a16:creationId xmlns:a16="http://schemas.microsoft.com/office/drawing/2014/main" id="{DAD5BAEB-8F76-EF1D-1EBB-E1B8782E2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F6D8F41-46FF-5F71-E2F6-02086D2167EF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964325F-93E0-9612-A9CF-69EC339D542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158" name="Picture 86" descr="router_top.png">
                <a:extLst>
                  <a:ext uri="{FF2B5EF4-FFF2-40B4-BE49-F238E27FC236}">
                    <a16:creationId xmlns:a16="http://schemas.microsoft.com/office/drawing/2014/main" id="{CB276BA9-DAC5-3376-EECD-403584B53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59" name="Group 82">
                <a:extLst>
                  <a:ext uri="{FF2B5EF4-FFF2-40B4-BE49-F238E27FC236}">
                    <a16:creationId xmlns:a16="http://schemas.microsoft.com/office/drawing/2014/main" id="{DDA4C5A2-7EB3-4B2F-03A3-F76DC52A8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D6B43379-903C-C035-766D-63DAFB103E5C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6F6E046D-4A1E-247A-A142-28549A73AF7C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F7D9F29A-68A5-78C8-1B8C-BF6256DCC193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CE0E0E17-C359-AB62-947B-59BE1B20F9FF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F74D2B21-0B7B-DE64-79F3-EDBE1A74D7C0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B225605A-3C83-CA40-21EF-9DE9772CB6EA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5C1FD2F-35DE-ABC8-2433-A49AB7831247}"/>
                  </a:ext>
                </a:extLst>
              </p:cNvPr>
              <p:cNvCxnSpPr>
                <a:stCxn id="165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62" name="Group 377">
                <a:extLst>
                  <a:ext uri="{FF2B5EF4-FFF2-40B4-BE49-F238E27FC236}">
                    <a16:creationId xmlns:a16="http://schemas.microsoft.com/office/drawing/2014/main" id="{CDDABAB3-D785-DA66-2C0E-94482216D4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3531448C-9C84-E913-B2F8-CD679C6C693E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A60DC072-541C-03D1-DD2A-C1268460DD2C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BC28DA87-FA78-F147-1FCB-DAE2A54C3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66" name="Freeform 368">
                  <a:extLst>
                    <a:ext uri="{FF2B5EF4-FFF2-40B4-BE49-F238E27FC236}">
                      <a16:creationId xmlns:a16="http://schemas.microsoft.com/office/drawing/2014/main" id="{3346AECA-A4D4-7591-D0A4-93AD403A6B9F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369">
                  <a:extLst>
                    <a:ext uri="{FF2B5EF4-FFF2-40B4-BE49-F238E27FC236}">
                      <a16:creationId xmlns:a16="http://schemas.microsoft.com/office/drawing/2014/main" id="{6FD6A233-1D30-BDAC-5DB8-027470F71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68" name="Freeform 370">
                  <a:extLst>
                    <a:ext uri="{FF2B5EF4-FFF2-40B4-BE49-F238E27FC236}">
                      <a16:creationId xmlns:a16="http://schemas.microsoft.com/office/drawing/2014/main" id="{8EC08C90-B1B6-7D19-8795-40E9DE47AA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69" name="Freeform 371">
                  <a:extLst>
                    <a:ext uri="{FF2B5EF4-FFF2-40B4-BE49-F238E27FC236}">
                      <a16:creationId xmlns:a16="http://schemas.microsoft.com/office/drawing/2014/main" id="{D546FF04-E257-9C0D-F8B3-B87296A75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CA9CD358-9B45-3E7A-4C31-13172B79BE87}"/>
                    </a:ext>
                  </a:extLst>
                </p:cNvPr>
                <p:cNvCxnSpPr>
                  <a:cxnSpLocks noChangeShapeType="1"/>
                  <a:endCxn id="165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4434BE8-006E-06D9-C7B8-0A31F5E41D6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2" name="Group 19">
              <a:extLst>
                <a:ext uri="{FF2B5EF4-FFF2-40B4-BE49-F238E27FC236}">
                  <a16:creationId xmlns:a16="http://schemas.microsoft.com/office/drawing/2014/main" id="{B202B766-F2EC-5A24-E66B-930A8D75F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AF5A391-2178-932E-AFC5-0C7C7206AD9B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E593E36-38EE-F82E-FFA4-B229F8ADB0D5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38" name="Group 442">
                <a:extLst>
                  <a:ext uri="{FF2B5EF4-FFF2-40B4-BE49-F238E27FC236}">
                    <a16:creationId xmlns:a16="http://schemas.microsoft.com/office/drawing/2014/main" id="{E605776D-26E4-FFF5-702B-78C133C6E1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11FC9357-CE6F-8640-BE47-D32D0C96342E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428FBD6-28EE-6BD7-A816-98CF7F2951B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10F0E452-0C56-39DB-10C9-E77D04C355D0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91015538-C4C9-A937-CEC6-EE085806656D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C6CADF1B-0E3B-C1DF-F3E0-079068D7DCDF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E42F31B6-99B4-68D3-EF75-195EA107D55D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4A3B393-23FB-0801-6C6B-62521328F0C1}"/>
                  </a:ext>
                </a:extLst>
              </p:cNvPr>
              <p:cNvCxnSpPr>
                <a:stCxn id="142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41" name="Group 456">
                <a:extLst>
                  <a:ext uri="{FF2B5EF4-FFF2-40B4-BE49-F238E27FC236}">
                    <a16:creationId xmlns:a16="http://schemas.microsoft.com/office/drawing/2014/main" id="{6552B09E-268E-3FAB-FC36-3E21012DD4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2CAEB2D3-3736-B8E8-50A0-EA2447BE814E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EE22DC8-9F4C-7002-2165-D5F50BF98046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D7E79D6E-9E59-7A4F-B4DA-8F18C11CB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5" name="Freeform 347">
                  <a:extLst>
                    <a:ext uri="{FF2B5EF4-FFF2-40B4-BE49-F238E27FC236}">
                      <a16:creationId xmlns:a16="http://schemas.microsoft.com/office/drawing/2014/main" id="{AF863CD4-F83C-4D61-4BA8-C6F04251EF44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348">
                  <a:extLst>
                    <a:ext uri="{FF2B5EF4-FFF2-40B4-BE49-F238E27FC236}">
                      <a16:creationId xmlns:a16="http://schemas.microsoft.com/office/drawing/2014/main" id="{3C1CAD53-5570-893C-2E3D-D10C4F418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7" name="Freeform 349">
                  <a:extLst>
                    <a:ext uri="{FF2B5EF4-FFF2-40B4-BE49-F238E27FC236}">
                      <a16:creationId xmlns:a16="http://schemas.microsoft.com/office/drawing/2014/main" id="{172C4D8C-D5A3-9FA6-E724-DAC8B5FA7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48" name="Freeform 350">
                  <a:extLst>
                    <a:ext uri="{FF2B5EF4-FFF2-40B4-BE49-F238E27FC236}">
                      <a16:creationId xmlns:a16="http://schemas.microsoft.com/office/drawing/2014/main" id="{B6C2110E-52E8-F53B-3AA6-3C7A5B9BD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AB50302E-2907-7B0A-9892-BBA9BA316334}"/>
                    </a:ext>
                  </a:extLst>
                </p:cNvPr>
                <p:cNvCxnSpPr>
                  <a:cxnSpLocks noChangeShapeType="1"/>
                  <a:endCxn id="144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CCF5A141-3384-129F-6846-F5319F00743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" name="Group 20">
              <a:extLst>
                <a:ext uri="{FF2B5EF4-FFF2-40B4-BE49-F238E27FC236}">
                  <a16:creationId xmlns:a16="http://schemas.microsoft.com/office/drawing/2014/main" id="{94E36E86-1B11-D993-9CD4-BB090FBA5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2E91945-D917-E4D2-9A81-456DED78C240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E29D143-4FA0-4A7F-9085-BBE27CCE5FFA}"/>
                  </a:ext>
                </a:extLst>
              </p:cNvPr>
              <p:cNvCxnSpPr>
                <a:stCxn id="124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117" name="Picture 469" descr="router_top.png">
                <a:extLst>
                  <a:ext uri="{FF2B5EF4-FFF2-40B4-BE49-F238E27FC236}">
                    <a16:creationId xmlns:a16="http://schemas.microsoft.com/office/drawing/2014/main" id="{4D824699-19BF-C2F8-ED79-0AC79B6CC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8" name="Group 471">
                <a:extLst>
                  <a:ext uri="{FF2B5EF4-FFF2-40B4-BE49-F238E27FC236}">
                    <a16:creationId xmlns:a16="http://schemas.microsoft.com/office/drawing/2014/main" id="{088B3C32-588A-A2AD-8367-EC5D715753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D4D1E1B-F865-008D-3679-FA10FAE55559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109DFAE0-A924-6DC3-D643-726BBFDE351C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119FA0B1-896C-8AA2-DC1C-832D8857EB81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DFA0074D-D03A-8FF9-954B-F5ADCE164F7A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7D63A3CE-0D65-4C15-DF84-CB70979DF269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6F84312-6E32-E10D-F0B6-BAC5E0FC7F41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8AB42D3-A1F1-5A6F-35B4-C9BC0F1F31E9}"/>
                  </a:ext>
                </a:extLst>
              </p:cNvPr>
              <p:cNvCxnSpPr>
                <a:stCxn id="117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21" name="Group 485">
                <a:extLst>
                  <a:ext uri="{FF2B5EF4-FFF2-40B4-BE49-F238E27FC236}">
                    <a16:creationId xmlns:a16="http://schemas.microsoft.com/office/drawing/2014/main" id="{40B2B074-281A-40F5-5CD4-DA2D26396A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075CBFBF-A401-8DD6-26E3-47805C20B725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A4371E4-335E-5018-011E-A51D0E94BC53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F848B1B5-D780-0B20-F7E4-ADEAAC727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5" name="Freeform 327">
                  <a:extLst>
                    <a:ext uri="{FF2B5EF4-FFF2-40B4-BE49-F238E27FC236}">
                      <a16:creationId xmlns:a16="http://schemas.microsoft.com/office/drawing/2014/main" id="{B38439C6-A0DD-C311-FA4A-9B6DE4680DFF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 328">
                  <a:extLst>
                    <a:ext uri="{FF2B5EF4-FFF2-40B4-BE49-F238E27FC236}">
                      <a16:creationId xmlns:a16="http://schemas.microsoft.com/office/drawing/2014/main" id="{522A030B-A979-AD47-4DE8-217A9263F5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7" name="Freeform 329">
                  <a:extLst>
                    <a:ext uri="{FF2B5EF4-FFF2-40B4-BE49-F238E27FC236}">
                      <a16:creationId xmlns:a16="http://schemas.microsoft.com/office/drawing/2014/main" id="{92112F27-1B02-9D05-8F2F-446646ACB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8" name="Freeform 330">
                  <a:extLst>
                    <a:ext uri="{FF2B5EF4-FFF2-40B4-BE49-F238E27FC236}">
                      <a16:creationId xmlns:a16="http://schemas.microsoft.com/office/drawing/2014/main" id="{7CA4E4A0-9E54-B6AC-B822-B7C6492578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23166A7A-3A1F-EB6E-3F63-E3DA77735F8F}"/>
                    </a:ext>
                  </a:extLst>
                </p:cNvPr>
                <p:cNvCxnSpPr>
                  <a:cxnSpLocks noChangeShapeType="1"/>
                  <a:endCxn id="124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1ED3C86-75EB-6406-48BD-41ADCB62F5C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4" name="Group 21">
              <a:extLst>
                <a:ext uri="{FF2B5EF4-FFF2-40B4-BE49-F238E27FC236}">
                  <a16:creationId xmlns:a16="http://schemas.microsoft.com/office/drawing/2014/main" id="{936ADFE6-0681-E283-E855-B4C3ADE40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45DCB42-576D-B1DF-1958-A7926FAD9123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1B34AE2-9B40-4B41-BD87-393A3ABB7B6A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" name="Group 500">
                <a:extLst>
                  <a:ext uri="{FF2B5EF4-FFF2-40B4-BE49-F238E27FC236}">
                    <a16:creationId xmlns:a16="http://schemas.microsoft.com/office/drawing/2014/main" id="{4F24194F-A0F9-92C2-CAF3-0FD917BBAD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F9A10DB3-FD8C-B352-B02C-E4D6CD8A3D29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54CF65DD-2B18-8074-0A9A-6899AB23ACED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DAEA3BF-A750-EADA-713C-CD5B0377FA75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A73366D-5432-8081-4DFE-EC815690F701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25A55C84-483F-437A-F294-DBA721F51933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CB42245-373D-6799-351D-AE0328C1789F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059FD70-A53A-3CB7-83E7-51DF984B6628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" name="Group 514">
                <a:extLst>
                  <a:ext uri="{FF2B5EF4-FFF2-40B4-BE49-F238E27FC236}">
                    <a16:creationId xmlns:a16="http://schemas.microsoft.com/office/drawing/2014/main" id="{52C4BA23-74AE-B0B5-0950-1FE99B73DE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3A399D2-966E-D62E-4EF6-769B08DA896A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F2465EB-27E6-3918-0928-D67CA8EFB72E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80A19860-A21B-ED0B-60D4-D972065748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4" name="Freeform 306">
                  <a:extLst>
                    <a:ext uri="{FF2B5EF4-FFF2-40B4-BE49-F238E27FC236}">
                      <a16:creationId xmlns:a16="http://schemas.microsoft.com/office/drawing/2014/main" id="{EF9EFDBC-5C84-46D7-3E49-02677B11CA97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307">
                  <a:extLst>
                    <a:ext uri="{FF2B5EF4-FFF2-40B4-BE49-F238E27FC236}">
                      <a16:creationId xmlns:a16="http://schemas.microsoft.com/office/drawing/2014/main" id="{765E0FF7-05CF-73A7-0A44-5FF98E5702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6" name="Freeform 308">
                  <a:extLst>
                    <a:ext uri="{FF2B5EF4-FFF2-40B4-BE49-F238E27FC236}">
                      <a16:creationId xmlns:a16="http://schemas.microsoft.com/office/drawing/2014/main" id="{2A45F6FC-9295-10A4-CF1F-C40BDC453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7" name="Freeform 309">
                  <a:extLst>
                    <a:ext uri="{FF2B5EF4-FFF2-40B4-BE49-F238E27FC236}">
                      <a16:creationId xmlns:a16="http://schemas.microsoft.com/office/drawing/2014/main" id="{AFB6BB23-50B3-DB05-D567-8FD64322D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1C8ACB8-D957-A66C-EBCC-2489436461C6}"/>
                    </a:ext>
                  </a:extLst>
                </p:cNvPr>
                <p:cNvCxnSpPr>
                  <a:cxnSpLocks noChangeShapeType="1"/>
                  <a:endCxn id="103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3C0EC6BE-E2A7-B3B6-7DEA-096F2D9B1A1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3564DB3-5D42-61CA-AF2A-828050D96659}"/>
              </a:ext>
            </a:extLst>
          </p:cNvPr>
          <p:cNvGrpSpPr>
            <a:grpSpLocks/>
          </p:cNvGrpSpPr>
          <p:nvPr/>
        </p:nvGrpSpPr>
        <p:grpSpPr bwMode="auto">
          <a:xfrm>
            <a:off x="3260930" y="3071299"/>
            <a:ext cx="5111750" cy="879475"/>
            <a:chOff x="1866825" y="707349"/>
            <a:chExt cx="5112820" cy="879389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D7098F3-C949-20F6-FAD5-AF4A04F74AA8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9" name="TextBox 233">
              <a:extLst>
                <a:ext uri="{FF2B5EF4-FFF2-40B4-BE49-F238E27FC236}">
                  <a16:creationId xmlns:a16="http://schemas.microsoft.com/office/drawing/2014/main" id="{1A8A5A9B-E4C0-C062-1EF2-5A4E05A0A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F061C18D-1FC5-3485-AF97-FF5F24C67BBB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69D2145A-A103-F089-C4AB-6D6F144D43E3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CFFC55F-E560-60B9-91C4-21B501C64E74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13324174-5C8E-492D-F9AA-F2063EF7C3CA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251A17A-3584-7D3F-33A3-CA95FE5FA70E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E199977A-7D1F-B30B-323B-7A016091F4A9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19F3DB9E-FF6B-26E6-8C0D-97BEC558DA68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4E01E49-9EE2-B577-D50B-342773E345D2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00C8C1D2-5C20-8C9F-6E44-746878B55596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6F13383-DC23-9326-E8A3-1D622DE32F8A}"/>
                </a:ext>
              </a:extLst>
            </p:cNvPr>
            <p:cNvCxnSpPr>
              <a:endCxn id="204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F44F7989-E494-7963-595D-B1F007955DC1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24DA132A-81DC-12EB-6AB1-C317D9A839BD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8EF70D1-AFF8-EF20-97B6-25CCD731DF5B}"/>
              </a:ext>
            </a:extLst>
          </p:cNvPr>
          <p:cNvGrpSpPr>
            <a:grpSpLocks/>
          </p:cNvGrpSpPr>
          <p:nvPr/>
        </p:nvGrpSpPr>
        <p:grpSpPr bwMode="auto">
          <a:xfrm>
            <a:off x="2989468" y="3460237"/>
            <a:ext cx="6375400" cy="1047750"/>
            <a:chOff x="1557338" y="3074988"/>
            <a:chExt cx="6375400" cy="1047750"/>
          </a:xfrm>
        </p:grpSpPr>
        <p:sp>
          <p:nvSpPr>
            <p:cNvPr id="213" name="TextBox 232">
              <a:extLst>
                <a:ext uri="{FF2B5EF4-FFF2-40B4-BE49-F238E27FC236}">
                  <a16:creationId xmlns:a16="http://schemas.microsoft.com/office/drawing/2014/main" id="{8E72D042-3027-965B-3041-44A328227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214" name="TextBox 233">
              <a:extLst>
                <a:ext uri="{FF2B5EF4-FFF2-40B4-BE49-F238E27FC236}">
                  <a16:creationId xmlns:a16="http://schemas.microsoft.com/office/drawing/2014/main" id="{81BEAF82-3DFE-AA80-829B-8B9B03DBA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C0A1E4F-2C96-A462-338A-D0AEE3732389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5B6F73A-A646-1AAC-8A69-596A557A3A18}"/>
              </a:ext>
            </a:extLst>
          </p:cNvPr>
          <p:cNvGrpSpPr>
            <a:grpSpLocks/>
          </p:cNvGrpSpPr>
          <p:nvPr/>
        </p:nvGrpSpPr>
        <p:grpSpPr bwMode="auto">
          <a:xfrm>
            <a:off x="3260930" y="4087299"/>
            <a:ext cx="5126038" cy="1120775"/>
            <a:chOff x="-4746102" y="4471477"/>
            <a:chExt cx="5126173" cy="1120753"/>
          </a:xfrm>
        </p:grpSpPr>
        <p:pic>
          <p:nvPicPr>
            <p:cNvPr id="217" name="Picture 10" descr="fig42_table.pdf">
              <a:extLst>
                <a:ext uri="{FF2B5EF4-FFF2-40B4-BE49-F238E27FC236}">
                  <a16:creationId xmlns:a16="http://schemas.microsoft.com/office/drawing/2014/main" id="{E9F7D4B8-C4F4-8958-A8F9-4BD2A8302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8" name="Group 25">
              <a:extLst>
                <a:ext uri="{FF2B5EF4-FFF2-40B4-BE49-F238E27FC236}">
                  <a16:creationId xmlns:a16="http://schemas.microsoft.com/office/drawing/2014/main" id="{6335C57A-ECF5-95EC-53B3-01B3ACCF10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219" name="Group 241">
                <a:extLst>
                  <a:ext uri="{FF2B5EF4-FFF2-40B4-BE49-F238E27FC236}">
                    <a16:creationId xmlns:a16="http://schemas.microsoft.com/office/drawing/2014/main" id="{B2C2F1CF-CFCF-28CA-10FC-E86FB4CC64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3DDD56FE-5B56-D984-ACA1-2B87857CF58C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1D9A7FAD-3F17-2088-340F-267D49B0EFDE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889EF7EC-41DE-752A-01F5-79A87205B4AB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7A797A90-B1EE-A344-E7F0-C5B0C20BEA60}"/>
                    </a:ext>
                  </a:extLst>
                </p:cNvPr>
                <p:cNvCxnSpPr>
                  <a:stCxn id="235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20" name="Group 444">
                <a:extLst>
                  <a:ext uri="{FF2B5EF4-FFF2-40B4-BE49-F238E27FC236}">
                    <a16:creationId xmlns:a16="http://schemas.microsoft.com/office/drawing/2014/main" id="{3769A6E5-EF9B-DB35-A4B2-E19E06533A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B9F3015E-A64E-08AB-3F3A-76E0E5A66D35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F113BBBE-AB2E-E426-6C69-2C629886AED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0833A8AC-9003-959F-0F4F-C4274ED52B93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FC70873A-1122-7796-A33A-86C6F247070B}"/>
                    </a:ext>
                  </a:extLst>
                </p:cNvPr>
                <p:cNvCxnSpPr>
                  <a:stCxn id="231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21" name="Group 473">
                <a:extLst>
                  <a:ext uri="{FF2B5EF4-FFF2-40B4-BE49-F238E27FC236}">
                    <a16:creationId xmlns:a16="http://schemas.microsoft.com/office/drawing/2014/main" id="{30EE492B-0E71-F26C-FED7-4F6309D555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BD600871-6A29-A69E-87BC-848BF6825D24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F922CFEF-56D7-75F2-B329-1961D0436C20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753B2E8-D089-613D-4E08-45CB3946ED1F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21F4EFC7-BBF4-BCCB-2248-282EF681FBE0}"/>
                    </a:ext>
                  </a:extLst>
                </p:cNvPr>
                <p:cNvCxnSpPr>
                  <a:stCxn id="227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22" name="Group 502">
                <a:extLst>
                  <a:ext uri="{FF2B5EF4-FFF2-40B4-BE49-F238E27FC236}">
                    <a16:creationId xmlns:a16="http://schemas.microsoft.com/office/drawing/2014/main" id="{1AD890D1-7D8E-E861-7BAE-9F413B2CA9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9EED4F8-D373-0AFF-F0E2-896699030160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073112E9-2CB7-680C-1228-5BAEB980E88A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CDC875C8-C14B-C44F-388E-C88867DC335D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18B52445-8C64-496A-0705-3EE4BFDF79FC}"/>
                    </a:ext>
                  </a:extLst>
                </p:cNvPr>
                <p:cNvCxnSpPr>
                  <a:stCxn id="223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86FB23F-AC1C-30CC-9405-67310B1A7187}"/>
              </a:ext>
            </a:extLst>
          </p:cNvPr>
          <p:cNvGrpSpPr>
            <a:grpSpLocks/>
          </p:cNvGrpSpPr>
          <p:nvPr/>
        </p:nvGrpSpPr>
        <p:grpSpPr bwMode="auto">
          <a:xfrm>
            <a:off x="3714955" y="3268149"/>
            <a:ext cx="4437063" cy="1577975"/>
            <a:chOff x="-4267279" y="3655204"/>
            <a:chExt cx="4437063" cy="1578510"/>
          </a:xfrm>
        </p:grpSpPr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65C4649-8467-3E22-CF8B-B63FBEF3D20E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02E1F8DA-DF5B-B33D-7D72-B14D06FC1D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DE67E5E5-F77F-6DC6-0441-638688AC3C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53CE6B70-B585-2C9D-92ED-71890C4095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D48F930-D7F0-E294-2446-BE0D18878A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963A4E96-351F-3F5E-8FB7-ECACA63D6438}"/>
              </a:ext>
            </a:extLst>
          </p:cNvPr>
          <p:cNvCxnSpPr/>
          <p:nvPr/>
        </p:nvCxnSpPr>
        <p:spPr>
          <a:xfrm flipH="1">
            <a:off x="2714830" y="6187562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46" name="TextBox 265">
            <a:extLst>
              <a:ext uri="{FF2B5EF4-FFF2-40B4-BE49-F238E27FC236}">
                <a16:creationId xmlns:a16="http://schemas.microsoft.com/office/drawing/2014/main" id="{4E22D5F0-0EDD-11A8-4B53-AB8341E4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943" y="5858949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247" name="TextBox 281">
            <a:extLst>
              <a:ext uri="{FF2B5EF4-FFF2-40B4-BE49-F238E27FC236}">
                <a16:creationId xmlns:a16="http://schemas.microsoft.com/office/drawing/2014/main" id="{CAAF0749-BD5C-BD27-AA83-4704871BA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5568" y="6146287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248" name="Group 5">
            <a:extLst>
              <a:ext uri="{FF2B5EF4-FFF2-40B4-BE49-F238E27FC236}">
                <a16:creationId xmlns:a16="http://schemas.microsoft.com/office/drawing/2014/main" id="{81D272C5-68E1-9D50-4742-ACBE7479C289}"/>
              </a:ext>
            </a:extLst>
          </p:cNvPr>
          <p:cNvGrpSpPr>
            <a:grpSpLocks/>
          </p:cNvGrpSpPr>
          <p:nvPr/>
        </p:nvGrpSpPr>
        <p:grpSpPr bwMode="auto">
          <a:xfrm>
            <a:off x="2370343" y="5622412"/>
            <a:ext cx="1616075" cy="487362"/>
            <a:chOff x="-4079003" y="2717403"/>
            <a:chExt cx="1616718" cy="488475"/>
          </a:xfrm>
        </p:grpSpPr>
        <p:sp>
          <p:nvSpPr>
            <p:cNvPr id="249" name="Rectangle 98">
              <a:extLst>
                <a:ext uri="{FF2B5EF4-FFF2-40B4-BE49-F238E27FC236}">
                  <a16:creationId xmlns:a16="http://schemas.microsoft.com/office/drawing/2014/main" id="{A4A5075E-55AC-3362-8602-54AE490F6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Line 99">
              <a:extLst>
                <a:ext uri="{FF2B5EF4-FFF2-40B4-BE49-F238E27FC236}">
                  <a16:creationId xmlns:a16="http://schemas.microsoft.com/office/drawing/2014/main" id="{C52EDB75-4609-E850-15ED-05D93D6EA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Rectangle 104">
              <a:extLst>
                <a:ext uri="{FF2B5EF4-FFF2-40B4-BE49-F238E27FC236}">
                  <a16:creationId xmlns:a16="http://schemas.microsoft.com/office/drawing/2014/main" id="{1A742BB4-BBE8-363B-048E-46445F08D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Text Box 105">
              <a:extLst>
                <a:ext uri="{FF2B5EF4-FFF2-40B4-BE49-F238E27FC236}">
                  <a16:creationId xmlns:a16="http://schemas.microsoft.com/office/drawing/2014/main" id="{A97E01B0-A94B-4CBA-2275-ECA8FCE9B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253" name="Line 119">
              <a:extLst>
                <a:ext uri="{FF2B5EF4-FFF2-40B4-BE49-F238E27FC236}">
                  <a16:creationId xmlns:a16="http://schemas.microsoft.com/office/drawing/2014/main" id="{3366316C-90A1-02D9-0D91-5EBE4B08A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54" name="Freeform 120">
            <a:extLst>
              <a:ext uri="{FF2B5EF4-FFF2-40B4-BE49-F238E27FC236}">
                <a16:creationId xmlns:a16="http://schemas.microsoft.com/office/drawing/2014/main" id="{72F78713-4826-EF72-F3FE-7E67D2AE0714}"/>
              </a:ext>
            </a:extLst>
          </p:cNvPr>
          <p:cNvSpPr>
            <a:spLocks/>
          </p:cNvSpPr>
          <p:nvPr/>
        </p:nvSpPr>
        <p:spPr bwMode="auto">
          <a:xfrm>
            <a:off x="3926093" y="6054212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55" name="Group 357">
            <a:extLst>
              <a:ext uri="{FF2B5EF4-FFF2-40B4-BE49-F238E27FC236}">
                <a16:creationId xmlns:a16="http://schemas.microsoft.com/office/drawing/2014/main" id="{E950BDDE-D4C1-E6E5-E56F-24DE3769F8B9}"/>
              </a:ext>
            </a:extLst>
          </p:cNvPr>
          <p:cNvGrpSpPr>
            <a:grpSpLocks/>
          </p:cNvGrpSpPr>
          <p:nvPr/>
        </p:nvGrpSpPr>
        <p:grpSpPr bwMode="auto">
          <a:xfrm>
            <a:off x="4146755" y="6044687"/>
            <a:ext cx="565150" cy="293687"/>
            <a:chOff x="1871277" y="1576300"/>
            <a:chExt cx="1128371" cy="437861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A8E149F0-2971-C067-A242-9ACA023F30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4640858-7572-AF6B-A582-8E9AE0BAA8FA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BEE7145-69C8-F5C1-C70C-F9BFB41DBD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Freeform 462">
              <a:extLst>
                <a:ext uri="{FF2B5EF4-FFF2-40B4-BE49-F238E27FC236}">
                  <a16:creationId xmlns:a16="http://schemas.microsoft.com/office/drawing/2014/main" id="{5AAA1883-CDD7-5E94-8770-9FAE38E8F388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Freeform 463">
              <a:extLst>
                <a:ext uri="{FF2B5EF4-FFF2-40B4-BE49-F238E27FC236}">
                  <a16:creationId xmlns:a16="http://schemas.microsoft.com/office/drawing/2014/main" id="{F2BCAEB5-91E0-4A8A-6551-2C019A2A3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464">
              <a:extLst>
                <a:ext uri="{FF2B5EF4-FFF2-40B4-BE49-F238E27FC236}">
                  <a16:creationId xmlns:a16="http://schemas.microsoft.com/office/drawing/2014/main" id="{B4C16A2D-F0DB-FA25-564D-257F9CEB9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2" name="Freeform 465">
              <a:extLst>
                <a:ext uri="{FF2B5EF4-FFF2-40B4-BE49-F238E27FC236}">
                  <a16:creationId xmlns:a16="http://schemas.microsoft.com/office/drawing/2014/main" id="{D1F9C7E4-E62C-6F2A-1F65-8E2C6DD90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8259E352-7636-6503-16B3-40E610AC5582}"/>
                </a:ext>
              </a:extLst>
            </p:cNvPr>
            <p:cNvCxnSpPr>
              <a:cxnSpLocks noChangeShapeType="1"/>
              <a:endCxn id="258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05D1B90-B8B0-1A3A-E884-F86B1E8276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65" name="TextBox 6">
            <a:extLst>
              <a:ext uri="{FF2B5EF4-FFF2-40B4-BE49-F238E27FC236}">
                <a16:creationId xmlns:a16="http://schemas.microsoft.com/office/drawing/2014/main" id="{FB2C5DE3-1002-CCE3-B85C-4B8461D1C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980" y="5289037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6" name="TextBox 282">
            <a:extLst>
              <a:ext uri="{FF2B5EF4-FFF2-40B4-BE49-F238E27FC236}">
                <a16:creationId xmlns:a16="http://schemas.microsoft.com/office/drawing/2014/main" id="{94D1E18B-42D8-9157-0F30-48168785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768" y="6247887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0450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25B91-6409-D351-D704-4E1152948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C7C7-4C22-4013-7111-F75BEEFC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795"/>
            <a:ext cx="10515600" cy="68677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 Internet Protocol (IP)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E165D-1E01-7B5A-0438-D537E16BE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317" y="981174"/>
            <a:ext cx="5677830" cy="3252489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Font typeface="Wingdings" charset="2"/>
              <a:buNone/>
              <a:defRPr/>
            </a:pPr>
            <a:r>
              <a:rPr lang="en-US" sz="2200" b="1" i="1" dirty="0"/>
              <a:t>What IP does (functions):</a:t>
            </a:r>
          </a:p>
          <a:p>
            <a:pPr>
              <a:spcAft>
                <a:spcPts val="600"/>
              </a:spcAft>
              <a:defRPr/>
            </a:pPr>
            <a:r>
              <a:rPr lang="en-US" sz="2200" b="1" i="1" dirty="0">
                <a:solidFill>
                  <a:srgbClr val="C00000"/>
                </a:solidFill>
              </a:rPr>
              <a:t>Addressing</a:t>
            </a:r>
            <a:r>
              <a:rPr lang="en-US" sz="2200" dirty="0"/>
              <a:t>: Assigns logical IP address</a:t>
            </a:r>
          </a:p>
          <a:p>
            <a:pPr>
              <a:spcAft>
                <a:spcPts val="600"/>
              </a:spcAft>
              <a:defRPr/>
            </a:pPr>
            <a:r>
              <a:rPr lang="en-US" sz="2200" i="1" dirty="0"/>
              <a:t>Encapsulation</a:t>
            </a:r>
            <a:r>
              <a:rPr lang="en-US" sz="2200" dirty="0"/>
              <a:t>: Wraps transport layer segments in IP datagrams</a:t>
            </a:r>
            <a:endParaRPr lang="en-US" sz="2200" i="1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200" b="1" i="1" dirty="0">
                <a:solidFill>
                  <a:srgbClr val="C00000"/>
                </a:solidFill>
              </a:rPr>
              <a:t>Forwarding</a:t>
            </a:r>
            <a:r>
              <a:rPr lang="en-US" sz="2200" dirty="0"/>
              <a:t>: Moves packets hop-by-hop toward destination</a:t>
            </a:r>
          </a:p>
          <a:p>
            <a:pPr>
              <a:spcAft>
                <a:spcPts val="600"/>
              </a:spcAft>
              <a:defRPr/>
            </a:pPr>
            <a:r>
              <a:rPr lang="en-US" sz="2200" i="1" dirty="0"/>
              <a:t>Fragmentation</a:t>
            </a:r>
            <a:r>
              <a:rPr lang="en-US" sz="2200" dirty="0"/>
              <a:t>: Breaks/reassembles packets for different link MTUs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A9CAD8-3384-B98D-1966-326977F27B39}"/>
              </a:ext>
            </a:extLst>
          </p:cNvPr>
          <p:cNvSpPr txBox="1"/>
          <p:nvPr/>
        </p:nvSpPr>
        <p:spPr>
          <a:xfrm>
            <a:off x="6097860" y="929574"/>
            <a:ext cx="60941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000" b="1" dirty="0"/>
              <a:t>What IP Contains/Related Protocols: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C00000"/>
                </a:solidFill>
              </a:rPr>
              <a:t>IPv4 / IPv6 addressing </a:t>
            </a:r>
            <a:r>
              <a:rPr lang="en-US" sz="2000" dirty="0"/>
              <a:t>and packet format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C00000"/>
                </a:solidFill>
              </a:rPr>
              <a:t>Address Configuration</a:t>
            </a:r>
            <a:r>
              <a:rPr lang="en-US" sz="2000" b="1" dirty="0"/>
              <a:t>:</a:t>
            </a:r>
            <a:r>
              <a:rPr lang="en-US" sz="2000" dirty="0"/>
              <a:t> DHCP (automatic IP assignment)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C00000"/>
                </a:solidFill>
              </a:rPr>
              <a:t>Address Translation</a:t>
            </a:r>
            <a:r>
              <a:rPr lang="en-US" sz="2000" b="1" dirty="0"/>
              <a:t>:</a:t>
            </a:r>
            <a:r>
              <a:rPr lang="en-US" sz="2000" dirty="0"/>
              <a:t> NAT (private ↔ public addresses)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Support Protocols:</a:t>
            </a:r>
            <a:r>
              <a:rPr lang="en-US" sz="2000" dirty="0"/>
              <a:t> ICMP (error reporting), ARP (address resolution)</a:t>
            </a:r>
          </a:p>
        </p:txBody>
      </p: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34634F34-0862-0CAB-39E6-B4683D8F3C94}"/>
              </a:ext>
            </a:extLst>
          </p:cNvPr>
          <p:cNvGrpSpPr/>
          <p:nvPr/>
        </p:nvGrpSpPr>
        <p:grpSpPr>
          <a:xfrm>
            <a:off x="6094141" y="3791896"/>
            <a:ext cx="5604433" cy="2973177"/>
            <a:chOff x="2370343" y="2715699"/>
            <a:chExt cx="6994525" cy="4046538"/>
          </a:xfrm>
        </p:grpSpPr>
        <p:sp>
          <p:nvSpPr>
            <p:cNvPr id="38" name="Freeform 2">
              <a:extLst>
                <a:ext uri="{FF2B5EF4-FFF2-40B4-BE49-F238E27FC236}">
                  <a16:creationId xmlns:a16="http://schemas.microsoft.com/office/drawing/2014/main" id="{90671983-6703-769B-942E-8FB87469A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18" y="5822437"/>
              <a:ext cx="4027487" cy="939800"/>
            </a:xfrm>
            <a:custGeom>
              <a:avLst/>
              <a:gdLst>
                <a:gd name="T0" fmla="*/ 2147483647 w 10001"/>
                <a:gd name="T1" fmla="*/ 2147483647 h 10125"/>
                <a:gd name="T2" fmla="*/ 2147483647 w 10001"/>
                <a:gd name="T3" fmla="*/ 2147483647 h 10125"/>
                <a:gd name="T4" fmla="*/ 2147483647 w 10001"/>
                <a:gd name="T5" fmla="*/ 2147483647 h 10125"/>
                <a:gd name="T6" fmla="*/ 2147483647 w 10001"/>
                <a:gd name="T7" fmla="*/ 0 h 10125"/>
                <a:gd name="T8" fmla="*/ 2147483647 w 10001"/>
                <a:gd name="T9" fmla="*/ 2147483647 h 10125"/>
                <a:gd name="T10" fmla="*/ 2147483647 w 10001"/>
                <a:gd name="T11" fmla="*/ 2147483647 h 10125"/>
                <a:gd name="T12" fmla="*/ 2147483647 w 10001"/>
                <a:gd name="T13" fmla="*/ 2147483647 h 10125"/>
                <a:gd name="T14" fmla="*/ 2147483647 w 10001"/>
                <a:gd name="T15" fmla="*/ 2147483647 h 10125"/>
                <a:gd name="T16" fmla="*/ 2147483647 w 10001"/>
                <a:gd name="T17" fmla="*/ 2147483647 h 10125"/>
                <a:gd name="T18" fmla="*/ 2147483647 w 10001"/>
                <a:gd name="T19" fmla="*/ 2147483647 h 10125"/>
                <a:gd name="T20" fmla="*/ 2147483647 w 10001"/>
                <a:gd name="T21" fmla="*/ 2147483647 h 10125"/>
                <a:gd name="T22" fmla="*/ 2147483647 w 10001"/>
                <a:gd name="T23" fmla="*/ 2147483647 h 10125"/>
                <a:gd name="T24" fmla="*/ 2147483647 w 10001"/>
                <a:gd name="T25" fmla="*/ 2147483647 h 10125"/>
                <a:gd name="T26" fmla="*/ 2147483647 w 10001"/>
                <a:gd name="T27" fmla="*/ 2147483647 h 10125"/>
                <a:gd name="T28" fmla="*/ 2147483647 w 10001"/>
                <a:gd name="T29" fmla="*/ 2147483647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60B3CF-CB17-2A95-184A-AD252DFFB636}"/>
                </a:ext>
              </a:extLst>
            </p:cNvPr>
            <p:cNvCxnSpPr/>
            <p:nvPr/>
          </p:nvCxnSpPr>
          <p:spPr>
            <a:xfrm flipV="1">
              <a:off x="4654755" y="5974837"/>
              <a:ext cx="1316038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4539735-CF08-E97A-E813-E90D8E4B03E1}"/>
                </a:ext>
              </a:extLst>
            </p:cNvPr>
            <p:cNvCxnSpPr/>
            <p:nvPr/>
          </p:nvCxnSpPr>
          <p:spPr>
            <a:xfrm>
              <a:off x="4543630" y="6160574"/>
              <a:ext cx="2259013" cy="300038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04D899-7E0F-6D71-8A74-B73DF8C5C5B8}"/>
                </a:ext>
              </a:extLst>
            </p:cNvPr>
            <p:cNvCxnSpPr/>
            <p:nvPr/>
          </p:nvCxnSpPr>
          <p:spPr>
            <a:xfrm>
              <a:off x="4556330" y="6266937"/>
              <a:ext cx="714375" cy="274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B76CF69-01EA-1A1D-677C-E5F4513A72A1}"/>
                </a:ext>
              </a:extLst>
            </p:cNvPr>
            <p:cNvCxnSpPr/>
            <p:nvPr/>
          </p:nvCxnSpPr>
          <p:spPr>
            <a:xfrm flipV="1">
              <a:off x="5573918" y="6460612"/>
              <a:ext cx="1247775" cy="809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3BC246-6029-3B90-0F86-7064AE10439F}"/>
                </a:ext>
              </a:extLst>
            </p:cNvPr>
            <p:cNvCxnSpPr/>
            <p:nvPr/>
          </p:nvCxnSpPr>
          <p:spPr>
            <a:xfrm>
              <a:off x="6234318" y="6006587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8F1DE5-0D73-634D-0C5D-7611A5F599E7}"/>
                </a:ext>
              </a:extLst>
            </p:cNvPr>
            <p:cNvCxnSpPr/>
            <p:nvPr/>
          </p:nvCxnSpPr>
          <p:spPr>
            <a:xfrm flipV="1">
              <a:off x="5518355" y="6160574"/>
              <a:ext cx="1790700" cy="300038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0EC6CA7-DEAF-9B63-A75F-F3C6D67B36FD}"/>
                </a:ext>
              </a:extLst>
            </p:cNvPr>
            <p:cNvCxnSpPr/>
            <p:nvPr/>
          </p:nvCxnSpPr>
          <p:spPr>
            <a:xfrm flipV="1">
              <a:off x="6845505" y="6189149"/>
              <a:ext cx="588963" cy="271463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0D1C65C-FF9C-CA01-9CD2-42368AAF54AB}"/>
                </a:ext>
              </a:extLst>
            </p:cNvPr>
            <p:cNvCxnSpPr/>
            <p:nvPr/>
          </p:nvCxnSpPr>
          <p:spPr>
            <a:xfrm>
              <a:off x="5988255" y="5974837"/>
              <a:ext cx="814388" cy="4000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47" name="Group 7">
              <a:extLst>
                <a:ext uri="{FF2B5EF4-FFF2-40B4-BE49-F238E27FC236}">
                  <a16:creationId xmlns:a16="http://schemas.microsoft.com/office/drawing/2014/main" id="{0103C862-9BCF-DBDC-3695-CBD645800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3543" y="6400287"/>
              <a:ext cx="563562" cy="293687"/>
              <a:chOff x="1871277" y="1576300"/>
              <a:chExt cx="1128371" cy="43786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F8849EE-686F-BBDB-35D5-CDCF6C82F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55" y="1694641"/>
                <a:ext cx="1125193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4DE621E-EDCE-4B7F-29EA-9CBE130A23DE}"/>
                  </a:ext>
                </a:extLst>
              </p:cNvPr>
              <p:cNvSpPr/>
              <p:nvPr/>
            </p:nvSpPr>
            <p:spPr bwMode="auto">
              <a:xfrm>
                <a:off x="1871277" y="1739610"/>
                <a:ext cx="1128371" cy="1159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F800C03-070A-C4A6-EE8F-E06648502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193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" name="Freeform 250">
                <a:extLst>
                  <a:ext uri="{FF2B5EF4-FFF2-40B4-BE49-F238E27FC236}">
                    <a16:creationId xmlns:a16="http://schemas.microsoft.com/office/drawing/2014/main" id="{73AA6FE8-57C5-7E97-543D-B78307B8406F}"/>
                  </a:ext>
                </a:extLst>
              </p:cNvPr>
              <p:cNvSpPr/>
              <p:nvPr/>
            </p:nvSpPr>
            <p:spPr bwMode="auto">
              <a:xfrm>
                <a:off x="2160521" y="1673339"/>
                <a:ext cx="546704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2" name="Freeform 251">
                <a:extLst>
                  <a:ext uri="{FF2B5EF4-FFF2-40B4-BE49-F238E27FC236}">
                    <a16:creationId xmlns:a16="http://schemas.microsoft.com/office/drawing/2014/main" id="{AE7017D6-5C18-7EFC-DEF6-22662613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307" y="1633104"/>
                <a:ext cx="661131" cy="111240"/>
              </a:xfrm>
              <a:custGeom>
                <a:avLst/>
                <a:gdLst>
                  <a:gd name="T0" fmla="*/ 0 w 3723451"/>
                  <a:gd name="T1" fmla="*/ 27215 h 932950"/>
                  <a:gd name="T2" fmla="*/ 116331 w 3723451"/>
                  <a:gd name="T3" fmla="*/ 321 h 932950"/>
                  <a:gd name="T4" fmla="*/ 329509 w 3723451"/>
                  <a:gd name="T5" fmla="*/ 62069 h 932950"/>
                  <a:gd name="T6" fmla="*/ 532884 w 3723451"/>
                  <a:gd name="T7" fmla="*/ 0 h 932950"/>
                  <a:gd name="T8" fmla="*/ 661131 w 3723451"/>
                  <a:gd name="T9" fmla="*/ 24699 h 932950"/>
                  <a:gd name="T10" fmla="*/ 565716 w 3723451"/>
                  <a:gd name="T11" fmla="*/ 55071 h 932950"/>
                  <a:gd name="T12" fmla="*/ 534996 w 3723451"/>
                  <a:gd name="T13" fmla="*/ 46883 h 932950"/>
                  <a:gd name="T14" fmla="*/ 333255 w 3723451"/>
                  <a:gd name="T15" fmla="*/ 111240 h 932950"/>
                  <a:gd name="T16" fmla="*/ 126353 w 3723451"/>
                  <a:gd name="T17" fmla="*/ 49250 h 932950"/>
                  <a:gd name="T18" fmla="*/ 92901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" name="Freeform 252">
                <a:extLst>
                  <a:ext uri="{FF2B5EF4-FFF2-40B4-BE49-F238E27FC236}">
                    <a16:creationId xmlns:a16="http://schemas.microsoft.com/office/drawing/2014/main" id="{B63AA76D-E1A9-D377-1CA6-D56E57765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765" y="1727776"/>
                <a:ext cx="241567" cy="97039"/>
              </a:xfrm>
              <a:custGeom>
                <a:avLst/>
                <a:gdLst>
                  <a:gd name="T0" fmla="*/ 0 w 1366596"/>
                  <a:gd name="T1" fmla="*/ 0 h 809868"/>
                  <a:gd name="T2" fmla="*/ 241567 w 1366596"/>
                  <a:gd name="T3" fmla="*/ 74985 h 809868"/>
                  <a:gd name="T4" fmla="*/ 152911 w 1366596"/>
                  <a:gd name="T5" fmla="*/ 97039 h 809868"/>
                  <a:gd name="T6" fmla="*/ 813 w 1366596"/>
                  <a:gd name="T7" fmla="*/ 5127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Freeform 253">
                <a:extLst>
                  <a:ext uri="{FF2B5EF4-FFF2-40B4-BE49-F238E27FC236}">
                    <a16:creationId xmlns:a16="http://schemas.microsoft.com/office/drawing/2014/main" id="{24217360-8F1B-D1BE-D36C-A14E1D888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593" y="1730143"/>
                <a:ext cx="238389" cy="97040"/>
              </a:xfrm>
              <a:custGeom>
                <a:avLst/>
                <a:gdLst>
                  <a:gd name="T0" fmla="*/ 235135 w 1348191"/>
                  <a:gd name="T1" fmla="*/ 0 h 791462"/>
                  <a:gd name="T2" fmla="*/ 238389 w 1348191"/>
                  <a:gd name="T3" fmla="*/ 46827 h 791462"/>
                  <a:gd name="T4" fmla="*/ 86243 w 1348191"/>
                  <a:gd name="T5" fmla="*/ 97040 h 791462"/>
                  <a:gd name="T6" fmla="*/ 0 w 1348191"/>
                  <a:gd name="T7" fmla="*/ 75037 h 791462"/>
                  <a:gd name="T8" fmla="*/ 235135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8F4B11E-3133-7D2F-1711-4160F0634F51}"/>
                  </a:ext>
                </a:extLst>
              </p:cNvPr>
              <p:cNvCxnSpPr>
                <a:cxnSpLocks noChangeShapeType="1"/>
                <a:endCxn id="50" idx="2"/>
              </p:cNvCxnSpPr>
              <p:nvPr/>
            </p:nvCxnSpPr>
            <p:spPr bwMode="auto">
              <a:xfrm flipH="1" flipV="1">
                <a:off x="1871277" y="1737244"/>
                <a:ext cx="3178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36D1B74-6484-0339-87B0-AC96EF2982E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0" y="1734876"/>
                <a:ext cx="3178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7" name="Group 327">
              <a:extLst>
                <a:ext uri="{FF2B5EF4-FFF2-40B4-BE49-F238E27FC236}">
                  <a16:creationId xmlns:a16="http://schemas.microsoft.com/office/drawing/2014/main" id="{1E5C1493-CA1B-AFDF-6FE4-F6B4C94995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8868" y="5858949"/>
              <a:ext cx="565150" cy="292100"/>
              <a:chOff x="1871277" y="1576300"/>
              <a:chExt cx="1128371" cy="437861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287551F-9095-B5DB-27E0-ACE302CF4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2905"/>
                <a:ext cx="1125202" cy="32125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1AC4C3C-1BEF-AED4-D84F-50B1603CDD8F}"/>
                  </a:ext>
                </a:extLst>
              </p:cNvPr>
              <p:cNvSpPr/>
              <p:nvPr/>
            </p:nvSpPr>
            <p:spPr bwMode="auto">
              <a:xfrm>
                <a:off x="1871277" y="1740499"/>
                <a:ext cx="1128371" cy="11422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2CED4D7-DB3E-6685-C46B-DCD2CB6D4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2125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" name="Freeform 260">
                <a:extLst>
                  <a:ext uri="{FF2B5EF4-FFF2-40B4-BE49-F238E27FC236}">
                    <a16:creationId xmlns:a16="http://schemas.microsoft.com/office/drawing/2014/main" id="{EF84B186-A357-2287-35EA-9ABA4B023B63}"/>
                  </a:ext>
                </a:extLst>
              </p:cNvPr>
              <p:cNvSpPr/>
              <p:nvPr/>
            </p:nvSpPr>
            <p:spPr bwMode="auto">
              <a:xfrm>
                <a:off x="2159708" y="1673868"/>
                <a:ext cx="548339" cy="15943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2" name="Freeform 261">
                <a:extLst>
                  <a:ext uri="{FF2B5EF4-FFF2-40B4-BE49-F238E27FC236}">
                    <a16:creationId xmlns:a16="http://schemas.microsoft.com/office/drawing/2014/main" id="{A8F9101B-7C2D-EBB2-37F0-F6EE917F9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412"/>
                <a:ext cx="662444" cy="111846"/>
              </a:xfrm>
              <a:custGeom>
                <a:avLst/>
                <a:gdLst>
                  <a:gd name="T0" fmla="*/ 0 w 3723451"/>
                  <a:gd name="T1" fmla="*/ 27363 h 932950"/>
                  <a:gd name="T2" fmla="*/ 116562 w 3723451"/>
                  <a:gd name="T3" fmla="*/ 322 h 932950"/>
                  <a:gd name="T4" fmla="*/ 330164 w 3723451"/>
                  <a:gd name="T5" fmla="*/ 62407 h 932950"/>
                  <a:gd name="T6" fmla="*/ 533943 w 3723451"/>
                  <a:gd name="T7" fmla="*/ 0 h 932950"/>
                  <a:gd name="T8" fmla="*/ 662444 w 3723451"/>
                  <a:gd name="T9" fmla="*/ 24834 h 932950"/>
                  <a:gd name="T10" fmla="*/ 566839 w 3723451"/>
                  <a:gd name="T11" fmla="*/ 55371 h 932950"/>
                  <a:gd name="T12" fmla="*/ 536059 w 3723451"/>
                  <a:gd name="T13" fmla="*/ 47138 h 932950"/>
                  <a:gd name="T14" fmla="*/ 333917 w 3723451"/>
                  <a:gd name="T15" fmla="*/ 111846 h 932950"/>
                  <a:gd name="T16" fmla="*/ 126604 w 3723451"/>
                  <a:gd name="T17" fmla="*/ 49519 h 932950"/>
                  <a:gd name="T18" fmla="*/ 93086 w 3723451"/>
                  <a:gd name="T19" fmla="*/ 56246 h 932950"/>
                  <a:gd name="T20" fmla="*/ 0 w 3723451"/>
                  <a:gd name="T21" fmla="*/ 27363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3" name="Freeform 262">
                <a:extLst>
                  <a:ext uri="{FF2B5EF4-FFF2-40B4-BE49-F238E27FC236}">
                    <a16:creationId xmlns:a16="http://schemas.microsoft.com/office/drawing/2014/main" id="{60F19D20-FA40-9B02-8B60-B1DBBCDD0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8599"/>
                <a:ext cx="244057" cy="97568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5393 h 809868"/>
                  <a:gd name="T4" fmla="*/ 154487 w 1366596"/>
                  <a:gd name="T5" fmla="*/ 97568 h 809868"/>
                  <a:gd name="T6" fmla="*/ 822 w 1366596"/>
                  <a:gd name="T7" fmla="*/ 5155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7" name="Freeform 263">
                <a:extLst>
                  <a:ext uri="{FF2B5EF4-FFF2-40B4-BE49-F238E27FC236}">
                    <a16:creationId xmlns:a16="http://schemas.microsoft.com/office/drawing/2014/main" id="{6F61C880-9486-3E08-412F-133688032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980"/>
                <a:ext cx="240888" cy="95187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5933 h 791462"/>
                  <a:gd name="T4" fmla="*/ 87147 w 1348191"/>
                  <a:gd name="T5" fmla="*/ 95187 h 791462"/>
                  <a:gd name="T6" fmla="*/ 0 w 1348191"/>
                  <a:gd name="T7" fmla="*/ 73604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3B0CC579-86F7-E9E4-39A0-185B476B2A00}"/>
                  </a:ext>
                </a:extLst>
              </p:cNvPr>
              <p:cNvCxnSpPr>
                <a:cxnSpLocks noChangeShapeType="1"/>
                <a:endCxn id="60" idx="2"/>
              </p:cNvCxnSpPr>
              <p:nvPr/>
            </p:nvCxnSpPr>
            <p:spPr bwMode="auto">
              <a:xfrm flipH="1" flipV="1">
                <a:off x="1871277" y="1735739"/>
                <a:ext cx="3169" cy="12374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53271716-9FA3-2F2D-12B7-A229D492852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3359"/>
                <a:ext cx="3171" cy="12374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0" name="Group 337">
              <a:extLst>
                <a:ext uri="{FF2B5EF4-FFF2-40B4-BE49-F238E27FC236}">
                  <a16:creationId xmlns:a16="http://schemas.microsoft.com/office/drawing/2014/main" id="{2842EFFA-5AF4-4DB0-6406-670201752D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1805" y="6312974"/>
              <a:ext cx="563563" cy="293688"/>
              <a:chOff x="1871277" y="1576300"/>
              <a:chExt cx="1128371" cy="437861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671CF1C9-CA47-39B7-ABD7-D717E07FB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57" y="1694641"/>
                <a:ext cx="1125191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0D3C6543-2EA8-6EA9-1E05-12BFB622437B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5DB0DF0-DAD1-BE93-D5F8-4C8D88C2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191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4" name="Freeform 270">
                <a:extLst>
                  <a:ext uri="{FF2B5EF4-FFF2-40B4-BE49-F238E27FC236}">
                    <a16:creationId xmlns:a16="http://schemas.microsoft.com/office/drawing/2014/main" id="{E05C95C4-62C1-F974-CCE4-6B1D312BD787}"/>
                  </a:ext>
                </a:extLst>
              </p:cNvPr>
              <p:cNvSpPr/>
              <p:nvPr/>
            </p:nvSpPr>
            <p:spPr bwMode="auto">
              <a:xfrm>
                <a:off x="2160522" y="1673340"/>
                <a:ext cx="546703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75" name="Freeform 271">
                <a:extLst>
                  <a:ext uri="{FF2B5EF4-FFF2-40B4-BE49-F238E27FC236}">
                    <a16:creationId xmlns:a16="http://schemas.microsoft.com/office/drawing/2014/main" id="{CBD58545-8DD2-2FA4-A24B-0BB96BEC2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3309" y="1633103"/>
                <a:ext cx="661129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330 w 3723451"/>
                  <a:gd name="T3" fmla="*/ 321 h 932950"/>
                  <a:gd name="T4" fmla="*/ 329508 w 3723451"/>
                  <a:gd name="T5" fmla="*/ 62070 h 932950"/>
                  <a:gd name="T6" fmla="*/ 532883 w 3723451"/>
                  <a:gd name="T7" fmla="*/ 0 h 932950"/>
                  <a:gd name="T8" fmla="*/ 661129 w 3723451"/>
                  <a:gd name="T9" fmla="*/ 24700 h 932950"/>
                  <a:gd name="T10" fmla="*/ 565714 w 3723451"/>
                  <a:gd name="T11" fmla="*/ 55072 h 932950"/>
                  <a:gd name="T12" fmla="*/ 534995 w 3723451"/>
                  <a:gd name="T13" fmla="*/ 46883 h 932950"/>
                  <a:gd name="T14" fmla="*/ 333254 w 3723451"/>
                  <a:gd name="T15" fmla="*/ 111241 h 932950"/>
                  <a:gd name="T16" fmla="*/ 126353 w 3723451"/>
                  <a:gd name="T17" fmla="*/ 49251 h 932950"/>
                  <a:gd name="T18" fmla="*/ 92901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6" name="Freeform 272">
                <a:extLst>
                  <a:ext uri="{FF2B5EF4-FFF2-40B4-BE49-F238E27FC236}">
                    <a16:creationId xmlns:a16="http://schemas.microsoft.com/office/drawing/2014/main" id="{8168BCD0-FBC5-1B7D-522E-A3B30E98C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763" y="1727776"/>
                <a:ext cx="24156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1567 w 1366596"/>
                  <a:gd name="T3" fmla="*/ 74985 h 809868"/>
                  <a:gd name="T4" fmla="*/ 152911 w 1366596"/>
                  <a:gd name="T5" fmla="*/ 97040 h 809868"/>
                  <a:gd name="T6" fmla="*/ 813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7" name="Freeform 273">
                <a:extLst>
                  <a:ext uri="{FF2B5EF4-FFF2-40B4-BE49-F238E27FC236}">
                    <a16:creationId xmlns:a16="http://schemas.microsoft.com/office/drawing/2014/main" id="{CBA9A689-6C22-F4C1-7B62-73713A48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595" y="1730144"/>
                <a:ext cx="238387" cy="97039"/>
              </a:xfrm>
              <a:custGeom>
                <a:avLst/>
                <a:gdLst>
                  <a:gd name="T0" fmla="*/ 235133 w 1348191"/>
                  <a:gd name="T1" fmla="*/ 0 h 791462"/>
                  <a:gd name="T2" fmla="*/ 238387 w 1348191"/>
                  <a:gd name="T3" fmla="*/ 46827 h 791462"/>
                  <a:gd name="T4" fmla="*/ 86242 w 1348191"/>
                  <a:gd name="T5" fmla="*/ 97039 h 791462"/>
                  <a:gd name="T6" fmla="*/ 0 w 1348191"/>
                  <a:gd name="T7" fmla="*/ 75036 h 791462"/>
                  <a:gd name="T8" fmla="*/ 235133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4FC381C0-F93F-3AFF-5A04-FC2166614508}"/>
                  </a:ext>
                </a:extLst>
              </p:cNvPr>
              <p:cNvCxnSpPr>
                <a:cxnSpLocks noChangeShapeType="1"/>
                <a:endCxn id="273" idx="2"/>
              </p:cNvCxnSpPr>
              <p:nvPr/>
            </p:nvCxnSpPr>
            <p:spPr bwMode="auto">
              <a:xfrm flipH="1" flipV="1">
                <a:off x="1871277" y="1737243"/>
                <a:ext cx="3180" cy="1230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BE32662F-12CC-5AF2-AF71-F1C9573A660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68" y="1734877"/>
                <a:ext cx="3180" cy="1230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80" name="Group 347">
              <a:extLst>
                <a:ext uri="{FF2B5EF4-FFF2-40B4-BE49-F238E27FC236}">
                  <a16:creationId xmlns:a16="http://schemas.microsoft.com/office/drawing/2014/main" id="{E3953B48-8298-FB27-E148-646E6AAC3C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4118" y="5998649"/>
              <a:ext cx="565150" cy="293688"/>
              <a:chOff x="1871277" y="1576300"/>
              <a:chExt cx="1128371" cy="437861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00FD48E7-01E5-2645-72C4-31C728B99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C1EFB6E2-5D71-118C-2700-9C1967E7DE7B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A6FEB048-F646-1C25-CCA4-67ACC2FF7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4" name="Freeform 280">
                <a:extLst>
                  <a:ext uri="{FF2B5EF4-FFF2-40B4-BE49-F238E27FC236}">
                    <a16:creationId xmlns:a16="http://schemas.microsoft.com/office/drawing/2014/main" id="{74213CB5-3A47-FA1D-4D3A-F2D7A5647E4C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85" name="Freeform 281">
                <a:extLst>
                  <a:ext uri="{FF2B5EF4-FFF2-40B4-BE49-F238E27FC236}">
                    <a16:creationId xmlns:a16="http://schemas.microsoft.com/office/drawing/2014/main" id="{CDD46D3C-D35D-625C-7B37-43BEA5A96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6" name="Freeform 282">
                <a:extLst>
                  <a:ext uri="{FF2B5EF4-FFF2-40B4-BE49-F238E27FC236}">
                    <a16:creationId xmlns:a16="http://schemas.microsoft.com/office/drawing/2014/main" id="{67615305-9D60-3F70-0DC8-AC3B3F6A3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7" name="Freeform 283">
                <a:extLst>
                  <a:ext uri="{FF2B5EF4-FFF2-40B4-BE49-F238E27FC236}">
                    <a16:creationId xmlns:a16="http://schemas.microsoft.com/office/drawing/2014/main" id="{209E6F7F-6475-6244-583B-7DF07E375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BA19B7FC-4A30-A7AA-A768-99F028C72362}"/>
                  </a:ext>
                </a:extLst>
              </p:cNvPr>
              <p:cNvCxnSpPr>
                <a:cxnSpLocks noChangeShapeType="1"/>
                <a:endCxn id="28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9209C2AB-6E72-1311-363B-3444EA5D78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1C44D31-FFFD-D0CC-DE33-001D726743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9493" y="2715699"/>
              <a:ext cx="5270500" cy="3805238"/>
              <a:chOff x="1757805" y="2331054"/>
              <a:chExt cx="5270058" cy="3804634"/>
            </a:xfrm>
          </p:grpSpPr>
          <p:sp>
            <p:nvSpPr>
              <p:cNvPr id="291" name="Freeform 287">
                <a:extLst>
                  <a:ext uri="{FF2B5EF4-FFF2-40B4-BE49-F238E27FC236}">
                    <a16:creationId xmlns:a16="http://schemas.microsoft.com/office/drawing/2014/main" id="{73FF2E06-50AE-7B26-2F44-4735CBFEE333}"/>
                  </a:ext>
                </a:extLst>
              </p:cNvPr>
              <p:cNvSpPr/>
              <p:nvPr/>
            </p:nvSpPr>
            <p:spPr>
              <a:xfrm>
                <a:off x="1776853" y="4829382"/>
                <a:ext cx="1220685" cy="920604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510" h="921649">
                    <a:moveTo>
                      <a:pt x="1060159" y="921649"/>
                    </a:moveTo>
                    <a:cubicBezTo>
                      <a:pt x="166591" y="183345"/>
                      <a:pt x="908943" y="790884"/>
                      <a:pt x="0" y="51716"/>
                    </a:cubicBezTo>
                    <a:cubicBezTo>
                      <a:pt x="346878" y="57311"/>
                      <a:pt x="712340" y="-5240"/>
                      <a:pt x="1059218" y="355"/>
                    </a:cubicBezTo>
                    <a:cubicBezTo>
                      <a:pt x="1192967" y="751903"/>
                      <a:pt x="1090859" y="157699"/>
                      <a:pt x="1220510" y="849923"/>
                    </a:cubicBezTo>
                    <a:cubicBezTo>
                      <a:pt x="1126090" y="855456"/>
                      <a:pt x="1222187" y="863235"/>
                      <a:pt x="1060159" y="9216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92" name="Freeform 288">
                <a:extLst>
                  <a:ext uri="{FF2B5EF4-FFF2-40B4-BE49-F238E27FC236}">
                    <a16:creationId xmlns:a16="http://schemas.microsoft.com/office/drawing/2014/main" id="{E6E30867-3CFC-BAE1-6BA7-0A2DBD82198B}"/>
                  </a:ext>
                </a:extLst>
              </p:cNvPr>
              <p:cNvSpPr/>
              <p:nvPr/>
            </p:nvSpPr>
            <p:spPr>
              <a:xfrm>
                <a:off x="6102428" y="4916682"/>
                <a:ext cx="925435" cy="75711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304" h="758185">
                    <a:moveTo>
                      <a:pt x="0" y="735614"/>
                    </a:moveTo>
                    <a:cubicBezTo>
                      <a:pt x="309918" y="169731"/>
                      <a:pt x="59088" y="622691"/>
                      <a:pt x="405840" y="13939"/>
                    </a:cubicBezTo>
                    <a:cubicBezTo>
                      <a:pt x="580581" y="18247"/>
                      <a:pt x="751563" y="-3745"/>
                      <a:pt x="926304" y="563"/>
                    </a:cubicBezTo>
                    <a:cubicBezTo>
                      <a:pt x="312762" y="607705"/>
                      <a:pt x="474902" y="459041"/>
                      <a:pt x="183705" y="758185"/>
                    </a:cubicBezTo>
                    <a:cubicBezTo>
                      <a:pt x="49420" y="729549"/>
                      <a:pt x="196198" y="734148"/>
                      <a:pt x="0" y="73561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93" name="Freeform 289">
                <a:extLst>
                  <a:ext uri="{FF2B5EF4-FFF2-40B4-BE49-F238E27FC236}">
                    <a16:creationId xmlns:a16="http://schemas.microsoft.com/office/drawing/2014/main" id="{F604E675-782C-BE75-736D-0D6E4758CAE3}"/>
                  </a:ext>
                </a:extLst>
              </p:cNvPr>
              <p:cNvSpPr/>
              <p:nvPr/>
            </p:nvSpPr>
            <p:spPr>
              <a:xfrm>
                <a:off x="5288109" y="4937315"/>
                <a:ext cx="725426" cy="109996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009" h="1101479">
                    <a:moveTo>
                      <a:pt x="0" y="1073986"/>
                    </a:moveTo>
                    <a:cubicBezTo>
                      <a:pt x="95638" y="589814"/>
                      <a:pt x="96800" y="618448"/>
                      <a:pt x="206612" y="1724"/>
                    </a:cubicBezTo>
                    <a:cubicBezTo>
                      <a:pt x="451440" y="14348"/>
                      <a:pt x="499346" y="35256"/>
                      <a:pt x="725009" y="0"/>
                    </a:cubicBezTo>
                    <a:cubicBezTo>
                      <a:pt x="326141" y="749497"/>
                      <a:pt x="642687" y="159790"/>
                      <a:pt x="159092" y="1101479"/>
                    </a:cubicBezTo>
                    <a:cubicBezTo>
                      <a:pt x="24807" y="1072843"/>
                      <a:pt x="92525" y="1088071"/>
                      <a:pt x="0" y="107398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94" name="Freeform 290">
                <a:extLst>
                  <a:ext uri="{FF2B5EF4-FFF2-40B4-BE49-F238E27FC236}">
                    <a16:creationId xmlns:a16="http://schemas.microsoft.com/office/drawing/2014/main" id="{D7D9630B-5121-9938-C69D-AE818C9443A5}"/>
                  </a:ext>
                </a:extLst>
              </p:cNvPr>
              <p:cNvSpPr/>
              <p:nvPr/>
            </p:nvSpPr>
            <p:spPr>
              <a:xfrm>
                <a:off x="4300767" y="4956362"/>
                <a:ext cx="514307" cy="577758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578353">
                    <a:moveTo>
                      <a:pt x="135770" y="577341"/>
                    </a:moveTo>
                    <a:cubicBezTo>
                      <a:pt x="50587" y="214237"/>
                      <a:pt x="96631" y="442038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26658" y="280104"/>
                      <a:pt x="339280" y="576561"/>
                    </a:cubicBezTo>
                    <a:cubicBezTo>
                      <a:pt x="292835" y="580865"/>
                      <a:pt x="203869" y="575875"/>
                      <a:pt x="135770" y="57734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295" name="Freeform 291">
                <a:extLst>
                  <a:ext uri="{FF2B5EF4-FFF2-40B4-BE49-F238E27FC236}">
                    <a16:creationId xmlns:a16="http://schemas.microsoft.com/office/drawing/2014/main" id="{7BBEDE4F-B686-BE8E-6331-1EB9EF6F6EC3}"/>
                  </a:ext>
                </a:extLst>
              </p:cNvPr>
              <p:cNvSpPr/>
              <p:nvPr/>
            </p:nvSpPr>
            <p:spPr>
              <a:xfrm>
                <a:off x="3521369" y="4919856"/>
                <a:ext cx="593675" cy="1215832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113" h="1215612">
                    <a:moveTo>
                      <a:pt x="403236" y="1215612"/>
                    </a:moveTo>
                    <a:cubicBezTo>
                      <a:pt x="223947" y="663007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57486" y="515061"/>
                      <a:pt x="594113" y="1179818"/>
                    </a:cubicBezTo>
                    <a:cubicBezTo>
                      <a:pt x="496428" y="1184123"/>
                      <a:pt x="599434" y="1214146"/>
                      <a:pt x="403236" y="121561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296" name="Group 17">
                <a:extLst>
                  <a:ext uri="{FF2B5EF4-FFF2-40B4-BE49-F238E27FC236}">
                    <a16:creationId xmlns:a16="http://schemas.microsoft.com/office/drawing/2014/main" id="{4C1F8ED1-9B53-37B8-BEFF-D3B870557C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2674334"/>
                <a:chOff x="1757805" y="2331054"/>
                <a:chExt cx="1079500" cy="2674334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50057B09-5BE5-D556-4892-6BD477CB6479}"/>
                    </a:ext>
                  </a:extLst>
                </p:cNvPr>
                <p:cNvSpPr/>
                <p:nvPr/>
              </p:nvSpPr>
              <p:spPr bwMode="auto">
                <a:xfrm rot="10800000">
                  <a:off x="1789552" y="2580252"/>
                  <a:ext cx="1027025" cy="10840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84" name="Group 104">
                  <a:extLst>
                    <a:ext uri="{FF2B5EF4-FFF2-40B4-BE49-F238E27FC236}">
                      <a16:creationId xmlns:a16="http://schemas.microsoft.com/office/drawing/2014/main" id="{DBC09D90-6BBB-0807-F8F7-8424AD475E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82739" y="4616206"/>
                  <a:ext cx="1034710" cy="389182"/>
                  <a:chOff x="4128636" y="3606589"/>
                  <a:chExt cx="568145" cy="338667"/>
                </a:xfrm>
              </p:grpSpPr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4B6FA432-0D87-BCA2-53DF-CA139F6D9EDC}"/>
                      </a:ext>
                    </a:extLst>
                  </p:cNvPr>
                  <p:cNvSpPr/>
                  <p:nvPr/>
                </p:nvSpPr>
                <p:spPr>
                  <a:xfrm>
                    <a:off x="4128891" y="3720271"/>
                    <a:ext cx="565669" cy="225140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9E177203-F067-7D5C-123A-D6F8B8D101B1}"/>
                      </a:ext>
                    </a:extLst>
                  </p:cNvPr>
                  <p:cNvSpPr/>
                  <p:nvPr/>
                </p:nvSpPr>
                <p:spPr>
                  <a:xfrm>
                    <a:off x="4128891" y="3720271"/>
                    <a:ext cx="565669" cy="111880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Oval 399">
                    <a:extLst>
                      <a:ext uri="{FF2B5EF4-FFF2-40B4-BE49-F238E27FC236}">
                        <a16:creationId xmlns:a16="http://schemas.microsoft.com/office/drawing/2014/main" id="{7933C6F3-19AA-10E0-8B00-92D5F4BD55EB}"/>
                      </a:ext>
                    </a:extLst>
                  </p:cNvPr>
                  <p:cNvSpPr/>
                  <p:nvPr/>
                </p:nvSpPr>
                <p:spPr>
                  <a:xfrm>
                    <a:off x="4128891" y="3607011"/>
                    <a:ext cx="565669" cy="225140"/>
                  </a:xfrm>
                  <a:prstGeom prst="ellipse">
                    <a:avLst/>
                  </a:prstGeom>
                  <a:solidFill>
                    <a:srgbClr val="3333CC">
                      <a:lumMod val="60000"/>
                      <a:lumOff val="40000"/>
                      <a:alpha val="7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01" name="Straight Connector 400">
                    <a:extLst>
                      <a:ext uri="{FF2B5EF4-FFF2-40B4-BE49-F238E27FC236}">
                        <a16:creationId xmlns:a16="http://schemas.microsoft.com/office/drawing/2014/main" id="{CF5A6E7C-369C-97A2-86B4-438A2E2025A5}"/>
                      </a:ext>
                    </a:extLst>
                  </p:cNvPr>
                  <p:cNvCxnSpPr/>
                  <p:nvPr/>
                </p:nvCxnSpPr>
                <p:spPr>
                  <a:xfrm>
                    <a:off x="4694560" y="3720271"/>
                    <a:ext cx="0" cy="11188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Straight Connector 401">
                    <a:extLst>
                      <a:ext uri="{FF2B5EF4-FFF2-40B4-BE49-F238E27FC236}">
                        <a16:creationId xmlns:a16="http://schemas.microsoft.com/office/drawing/2014/main" id="{01353DC8-6A6B-8581-7DBF-945575358BBE}"/>
                      </a:ext>
                    </a:extLst>
                  </p:cNvPr>
                  <p:cNvCxnSpPr/>
                  <p:nvPr/>
                </p:nvCxnSpPr>
                <p:spPr>
                  <a:xfrm>
                    <a:off x="4128891" y="3720271"/>
                    <a:ext cx="0" cy="11188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27F8B891-BEC7-1692-8453-661E34F7CD6A}"/>
                    </a:ext>
                  </a:extLst>
                </p:cNvPr>
                <p:cNvSpPr/>
                <p:nvPr/>
              </p:nvSpPr>
              <p:spPr bwMode="auto">
                <a:xfrm>
                  <a:off x="1802251" y="3602440"/>
                  <a:ext cx="1027025" cy="116345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740E48F3-987E-4E95-0E44-6058E84A1977}"/>
                    </a:ext>
                  </a:extLst>
                </p:cNvPr>
                <p:cNvCxnSpPr/>
                <p:nvPr/>
              </p:nvCxnSpPr>
              <p:spPr bwMode="auto">
                <a:xfrm>
                  <a:off x="1781615" y="2805642"/>
                  <a:ext cx="20636" cy="202056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46E656AA-777B-83E9-0605-CBD044CC8133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18166" y="2805642"/>
                  <a:ext cx="4762" cy="1976123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388" name="Group 9">
                  <a:extLst>
                    <a:ext uri="{FF2B5EF4-FFF2-40B4-BE49-F238E27FC236}">
                      <a16:creationId xmlns:a16="http://schemas.microsoft.com/office/drawing/2014/main" id="{C74402D1-1345-A780-AFAF-BAFBBDC4F5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7805" y="2331054"/>
                  <a:ext cx="1079500" cy="430213"/>
                  <a:chOff x="2183302" y="1574638"/>
                  <a:chExt cx="1200154" cy="430181"/>
                </a:xfrm>
              </p:grpSpPr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1CB8AF20-4019-C2CC-E3BF-A6F63710ACAB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6832" y="1690499"/>
                    <a:ext cx="1194758" cy="31425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20000"/>
                          <a:lumOff val="80000"/>
                        </a:srgbClr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EEA0B0C2-AEAD-60E6-EA57-A3821066F3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3302" y="1734939"/>
                    <a:ext cx="1198287" cy="112686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28A72B83-F997-E1CF-20C1-68808B0099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183302" y="1574638"/>
                    <a:ext cx="1196523" cy="314252"/>
                  </a:xfrm>
                  <a:prstGeom prst="ellipse">
                    <a:avLst/>
                  </a:prstGeom>
                  <a:solidFill>
                    <a:srgbClr val="BFBFB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0"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92" name="Freeform 388">
                    <a:extLst>
                      <a:ext uri="{FF2B5EF4-FFF2-40B4-BE49-F238E27FC236}">
                        <a16:creationId xmlns:a16="http://schemas.microsoft.com/office/drawing/2014/main" id="{7FCABFB9-2E80-58A1-0A2A-94BB354A84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0374" y="1671453"/>
                    <a:ext cx="582379" cy="15712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3" name="Freeform 389">
                    <a:extLst>
                      <a:ext uri="{FF2B5EF4-FFF2-40B4-BE49-F238E27FC236}">
                        <a16:creationId xmlns:a16="http://schemas.microsoft.com/office/drawing/2014/main" id="{98335B15-1AD1-DEF1-1EEF-07C2C00299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0372" y="1630188"/>
                    <a:ext cx="702384" cy="109512"/>
                  </a:xfrm>
                  <a:custGeom>
                    <a:avLst/>
                    <a:gdLst>
                      <a:gd name="T0" fmla="*/ 0 w 3723451"/>
                      <a:gd name="T1" fmla="*/ 26792 h 932950"/>
                      <a:gd name="T2" fmla="*/ 123590 w 3723451"/>
                      <a:gd name="T3" fmla="*/ 316 h 932950"/>
                      <a:gd name="T4" fmla="*/ 350070 w 3723451"/>
                      <a:gd name="T5" fmla="*/ 61105 h 932950"/>
                      <a:gd name="T6" fmla="*/ 566135 w 3723451"/>
                      <a:gd name="T7" fmla="*/ 0 h 932950"/>
                      <a:gd name="T8" fmla="*/ 702384 w 3723451"/>
                      <a:gd name="T9" fmla="*/ 24316 h 932950"/>
                      <a:gd name="T10" fmla="*/ 601015 w 3723451"/>
                      <a:gd name="T11" fmla="*/ 54216 h 932950"/>
                      <a:gd name="T12" fmla="*/ 568379 w 3723451"/>
                      <a:gd name="T13" fmla="*/ 46155 h 932950"/>
                      <a:gd name="T14" fmla="*/ 354049 w 3723451"/>
                      <a:gd name="T15" fmla="*/ 109512 h 932950"/>
                      <a:gd name="T16" fmla="*/ 134237 w 3723451"/>
                      <a:gd name="T17" fmla="*/ 48485 h 932950"/>
                      <a:gd name="T18" fmla="*/ 98698 w 3723451"/>
                      <a:gd name="T19" fmla="*/ 55072 h 932950"/>
                      <a:gd name="T20" fmla="*/ 0 w 3723451"/>
                      <a:gd name="T21" fmla="*/ 26792 h 93295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94" name="Freeform 390">
                    <a:extLst>
                      <a:ext uri="{FF2B5EF4-FFF2-40B4-BE49-F238E27FC236}">
                        <a16:creationId xmlns:a16="http://schemas.microsoft.com/office/drawing/2014/main" id="{0A0A8F7F-96C4-3E46-DC65-F1BCD447F2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2745" y="1723828"/>
                    <a:ext cx="257658" cy="95228"/>
                  </a:xfrm>
                  <a:custGeom>
                    <a:avLst/>
                    <a:gdLst>
                      <a:gd name="T0" fmla="*/ 0 w 1366596"/>
                      <a:gd name="T1" fmla="*/ 0 h 809868"/>
                      <a:gd name="T2" fmla="*/ 257658 w 1366596"/>
                      <a:gd name="T3" fmla="*/ 73585 h 809868"/>
                      <a:gd name="T4" fmla="*/ 163097 w 1366596"/>
                      <a:gd name="T5" fmla="*/ 95228 h 809868"/>
                      <a:gd name="T6" fmla="*/ 867 w 1366596"/>
                      <a:gd name="T7" fmla="*/ 50319 h 809868"/>
                      <a:gd name="T8" fmla="*/ 0 w 1366596"/>
                      <a:gd name="T9" fmla="*/ 0 h 8098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95" name="Freeform 391">
                    <a:extLst>
                      <a:ext uri="{FF2B5EF4-FFF2-40B4-BE49-F238E27FC236}">
                        <a16:creationId xmlns:a16="http://schemas.microsoft.com/office/drawing/2014/main" id="{930CACF7-6A5B-AA65-2B0F-6DD1181E8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8018" y="1725416"/>
                    <a:ext cx="254129" cy="95228"/>
                  </a:xfrm>
                  <a:custGeom>
                    <a:avLst/>
                    <a:gdLst>
                      <a:gd name="T0" fmla="*/ 250660 w 1348191"/>
                      <a:gd name="T1" fmla="*/ 0 h 791462"/>
                      <a:gd name="T2" fmla="*/ 254129 w 1348191"/>
                      <a:gd name="T3" fmla="*/ 45953 h 791462"/>
                      <a:gd name="T4" fmla="*/ 91938 w 1348191"/>
                      <a:gd name="T5" fmla="*/ 95228 h 791462"/>
                      <a:gd name="T6" fmla="*/ 0 w 1348191"/>
                      <a:gd name="T7" fmla="*/ 73636 h 791462"/>
                      <a:gd name="T8" fmla="*/ 250660 w 1348191"/>
                      <a:gd name="T9" fmla="*/ 0 h 7914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81ABAE6C-0450-8159-245C-AFE8E4C85506}"/>
                      </a:ext>
                    </a:extLst>
                  </p:cNvPr>
                  <p:cNvCxnSpPr>
                    <a:cxnSpLocks noChangeShapeType="1"/>
                    <a:endCxn id="391" idx="2"/>
                  </p:cNvCxnSpPr>
                  <p:nvPr/>
                </p:nvCxnSpPr>
                <p:spPr bwMode="auto">
                  <a:xfrm flipH="1" flipV="1">
                    <a:off x="2183302" y="1731764"/>
                    <a:ext cx="3530" cy="12220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2297394F-EB7B-3CE5-A541-62431D3C5B6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3379825" y="1728590"/>
                    <a:ext cx="3530" cy="122209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grpSp>
            <p:nvGrpSpPr>
              <p:cNvPr id="297" name="Group 18">
                <a:extLst>
                  <a:ext uri="{FF2B5EF4-FFF2-40B4-BE49-F238E27FC236}">
                    <a16:creationId xmlns:a16="http://schemas.microsoft.com/office/drawing/2014/main" id="{9D8D9FB4-734E-2960-3801-9904C263E2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0438" y="3174091"/>
                <a:ext cx="522287" cy="1831297"/>
                <a:chOff x="3500438" y="3174091"/>
                <a:chExt cx="522287" cy="1831297"/>
              </a:xfrm>
            </p:grpSpPr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570781B7-28E4-4025-2B7C-02922F6C1BED}"/>
                    </a:ext>
                  </a:extLst>
                </p:cNvPr>
                <p:cNvSpPr/>
                <p:nvPr/>
              </p:nvSpPr>
              <p:spPr bwMode="auto">
                <a:xfrm rot="10800000">
                  <a:off x="3507320" y="3287221"/>
                  <a:ext cx="498349" cy="30662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8CC943F1-9B0C-21F4-D15E-C223B5C54F7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019802" y="3321497"/>
                  <a:ext cx="1588" cy="153645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pic>
              <p:nvPicPr>
                <p:cNvPr id="364" name="Picture 86" descr="router_top.png">
                  <a:extLst>
                    <a:ext uri="{FF2B5EF4-FFF2-40B4-BE49-F238E27FC236}">
                      <a16:creationId xmlns:a16="http://schemas.microsoft.com/office/drawing/2014/main" id="{52861FDC-AB21-313F-D15D-0C0E78E20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0438" y="3194292"/>
                  <a:ext cx="522287" cy="220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65" name="Group 82">
                  <a:extLst>
                    <a:ext uri="{FF2B5EF4-FFF2-40B4-BE49-F238E27FC236}">
                      <a16:creationId xmlns:a16="http://schemas.microsoft.com/office/drawing/2014/main" id="{BA9A864B-AF7B-CB3B-E782-3D3EFB29C5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11442" y="4783543"/>
                  <a:ext cx="507858" cy="221845"/>
                  <a:chOff x="4128636" y="3606589"/>
                  <a:chExt cx="568145" cy="338667"/>
                </a:xfrm>
              </p:grpSpPr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D5605394-D0DA-FBF8-9B6C-CAFDD79A3626}"/>
                      </a:ext>
                    </a:extLst>
                  </p:cNvPr>
                  <p:cNvSpPr/>
                  <p:nvPr/>
                </p:nvSpPr>
                <p:spPr>
                  <a:xfrm>
                    <a:off x="4129087" y="3720182"/>
                    <a:ext cx="568256" cy="225348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597E20ED-0ACC-1153-F92F-BE409F2D99BB}"/>
                      </a:ext>
                    </a:extLst>
                  </p:cNvPr>
                  <p:cNvSpPr/>
                  <p:nvPr/>
                </p:nvSpPr>
                <p:spPr>
                  <a:xfrm>
                    <a:off x="4129087" y="3720182"/>
                    <a:ext cx="568256" cy="111462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0" name="Oval 379">
                    <a:extLst>
                      <a:ext uri="{FF2B5EF4-FFF2-40B4-BE49-F238E27FC236}">
                        <a16:creationId xmlns:a16="http://schemas.microsoft.com/office/drawing/2014/main" id="{4BEADB7A-D22B-1881-CF4A-7A1E50DD6A67}"/>
                      </a:ext>
                    </a:extLst>
                  </p:cNvPr>
                  <p:cNvSpPr/>
                  <p:nvPr/>
                </p:nvSpPr>
                <p:spPr>
                  <a:xfrm>
                    <a:off x="4129087" y="3606297"/>
                    <a:ext cx="568256" cy="225346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43B3ECF0-D5D4-4ADF-D471-925DB1312AD0}"/>
                      </a:ext>
                    </a:extLst>
                  </p:cNvPr>
                  <p:cNvCxnSpPr/>
                  <p:nvPr/>
                </p:nvCxnSpPr>
                <p:spPr>
                  <a:xfrm>
                    <a:off x="4697343" y="3720182"/>
                    <a:ext cx="0" cy="111462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44596144-6B4D-3483-4AB1-EEC09FA735F2}"/>
                      </a:ext>
                    </a:extLst>
                  </p:cNvPr>
                  <p:cNvCxnSpPr/>
                  <p:nvPr/>
                </p:nvCxnSpPr>
                <p:spPr>
                  <a:xfrm>
                    <a:off x="4129087" y="3720182"/>
                    <a:ext cx="0" cy="111462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1D369525-CDB8-168E-26B1-B304C1FCEE41}"/>
                    </a:ext>
                  </a:extLst>
                </p:cNvPr>
                <p:cNvSpPr/>
                <p:nvPr/>
              </p:nvSpPr>
              <p:spPr bwMode="auto">
                <a:xfrm>
                  <a:off x="3516608" y="3697675"/>
                  <a:ext cx="498433" cy="116345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1334C563-7420-F76A-716B-FE1F3BFC0403}"/>
                    </a:ext>
                  </a:extLst>
                </p:cNvPr>
                <p:cNvCxnSpPr>
                  <a:stCxn id="371" idx="2"/>
                </p:cNvCxnSpPr>
                <p:nvPr/>
              </p:nvCxnSpPr>
              <p:spPr bwMode="auto">
                <a:xfrm flipH="1">
                  <a:off x="3507083" y="3262769"/>
                  <a:ext cx="4762" cy="168883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368" name="Group 377">
                  <a:extLst>
                    <a:ext uri="{FF2B5EF4-FFF2-40B4-BE49-F238E27FC236}">
                      <a16:creationId xmlns:a16="http://schemas.microsoft.com/office/drawing/2014/main" id="{FF41ED12-23BB-7CAA-47C1-408B434903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11057" y="3174091"/>
                  <a:ext cx="504096" cy="242719"/>
                  <a:chOff x="2183302" y="1574638"/>
                  <a:chExt cx="1200154" cy="430218"/>
                </a:xfrm>
              </p:grpSpPr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E7C91468-30CF-EFC6-ACAB-983FE428CF3C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958" y="1689617"/>
                    <a:ext cx="1194231" cy="3150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1C32AC6-140F-0954-1AF3-A59A6548C8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5178" y="1734631"/>
                    <a:ext cx="1198011" cy="11253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Oval 370">
                    <a:extLst>
                      <a:ext uri="{FF2B5EF4-FFF2-40B4-BE49-F238E27FC236}">
                        <a16:creationId xmlns:a16="http://schemas.microsoft.com/office/drawing/2014/main" id="{8FBC82B6-AA1C-E8C4-4DFC-2E4FD89AF0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185178" y="1574269"/>
                    <a:ext cx="1194231" cy="315099"/>
                  </a:xfrm>
                  <a:prstGeom prst="ellipse">
                    <a:avLst/>
                  </a:prstGeom>
                  <a:solidFill>
                    <a:srgbClr val="BFBFB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0"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72" name="Freeform 368">
                    <a:extLst>
                      <a:ext uri="{FF2B5EF4-FFF2-40B4-BE49-F238E27FC236}">
                        <a16:creationId xmlns:a16="http://schemas.microsoft.com/office/drawing/2014/main" id="{55195269-1658-DD39-8A12-D580AEEDF1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295" y="1669924"/>
                    <a:ext cx="581999" cy="157549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3" name="Freeform 369">
                    <a:extLst>
                      <a:ext uri="{FF2B5EF4-FFF2-40B4-BE49-F238E27FC236}">
                        <a16:creationId xmlns:a16="http://schemas.microsoft.com/office/drawing/2014/main" id="{2C33FFD0-2623-482D-80E9-8CEE0131B5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0828" y="1630537"/>
                    <a:ext cx="702933" cy="109721"/>
                  </a:xfrm>
                  <a:custGeom>
                    <a:avLst/>
                    <a:gdLst>
                      <a:gd name="T0" fmla="*/ 0 w 3723451"/>
                      <a:gd name="T1" fmla="*/ 26843 h 932950"/>
                      <a:gd name="T2" fmla="*/ 123686 w 3723451"/>
                      <a:gd name="T3" fmla="*/ 316 h 932950"/>
                      <a:gd name="T4" fmla="*/ 350344 w 3723451"/>
                      <a:gd name="T5" fmla="*/ 61221 h 932950"/>
                      <a:gd name="T6" fmla="*/ 566578 w 3723451"/>
                      <a:gd name="T7" fmla="*/ 0 h 932950"/>
                      <a:gd name="T8" fmla="*/ 702933 w 3723451"/>
                      <a:gd name="T9" fmla="*/ 24362 h 932950"/>
                      <a:gd name="T10" fmla="*/ 601485 w 3723451"/>
                      <a:gd name="T11" fmla="*/ 54319 h 932950"/>
                      <a:gd name="T12" fmla="*/ 568823 w 3723451"/>
                      <a:gd name="T13" fmla="*/ 46243 h 932950"/>
                      <a:gd name="T14" fmla="*/ 354326 w 3723451"/>
                      <a:gd name="T15" fmla="*/ 109721 h 932950"/>
                      <a:gd name="T16" fmla="*/ 134342 w 3723451"/>
                      <a:gd name="T17" fmla="*/ 48578 h 932950"/>
                      <a:gd name="T18" fmla="*/ 98775 w 3723451"/>
                      <a:gd name="T19" fmla="*/ 55177 h 932950"/>
                      <a:gd name="T20" fmla="*/ 0 w 3723451"/>
                      <a:gd name="T21" fmla="*/ 26843 h 93295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74" name="Freeform 370">
                    <a:extLst>
                      <a:ext uri="{FF2B5EF4-FFF2-40B4-BE49-F238E27FC236}">
                        <a16:creationId xmlns:a16="http://schemas.microsoft.com/office/drawing/2014/main" id="{9FA52DF8-E3C5-47EC-1EDB-17D593F69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1892" y="1723378"/>
                    <a:ext cx="260764" cy="95655"/>
                  </a:xfrm>
                  <a:custGeom>
                    <a:avLst/>
                    <a:gdLst>
                      <a:gd name="T0" fmla="*/ 0 w 1366596"/>
                      <a:gd name="T1" fmla="*/ 0 h 809868"/>
                      <a:gd name="T2" fmla="*/ 260764 w 1366596"/>
                      <a:gd name="T3" fmla="*/ 73915 h 809868"/>
                      <a:gd name="T4" fmla="*/ 165063 w 1366596"/>
                      <a:gd name="T5" fmla="*/ 95655 h 809868"/>
                      <a:gd name="T6" fmla="*/ 878 w 1366596"/>
                      <a:gd name="T7" fmla="*/ 50545 h 809868"/>
                      <a:gd name="T8" fmla="*/ 0 w 1366596"/>
                      <a:gd name="T9" fmla="*/ 0 h 8098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75" name="Freeform 371">
                    <a:extLst>
                      <a:ext uri="{FF2B5EF4-FFF2-40B4-BE49-F238E27FC236}">
                        <a16:creationId xmlns:a16="http://schemas.microsoft.com/office/drawing/2014/main" id="{0BCC728B-E4A4-91DF-CD10-8618C15FFE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489" y="1726192"/>
                    <a:ext cx="253208" cy="92841"/>
                  </a:xfrm>
                  <a:custGeom>
                    <a:avLst/>
                    <a:gdLst>
                      <a:gd name="T0" fmla="*/ 249751 w 1348191"/>
                      <a:gd name="T1" fmla="*/ 0 h 791462"/>
                      <a:gd name="T2" fmla="*/ 253208 w 1348191"/>
                      <a:gd name="T3" fmla="*/ 44801 h 791462"/>
                      <a:gd name="T4" fmla="*/ 91604 w 1348191"/>
                      <a:gd name="T5" fmla="*/ 92841 h 791462"/>
                      <a:gd name="T6" fmla="*/ 0 w 1348191"/>
                      <a:gd name="T7" fmla="*/ 71790 h 791462"/>
                      <a:gd name="T8" fmla="*/ 249751 w 1348191"/>
                      <a:gd name="T9" fmla="*/ 0 h 7914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86AA03B7-37FC-61E4-9D6F-3A8EAFF86A46}"/>
                      </a:ext>
                    </a:extLst>
                  </p:cNvPr>
                  <p:cNvCxnSpPr>
                    <a:cxnSpLocks noChangeShapeType="1"/>
                    <a:endCxn id="371" idx="2"/>
                  </p:cNvCxnSpPr>
                  <p:nvPr/>
                </p:nvCxnSpPr>
                <p:spPr bwMode="auto">
                  <a:xfrm flipH="1" flipV="1">
                    <a:off x="2185178" y="1731819"/>
                    <a:ext cx="3780" cy="120975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8F2112C3-349C-7A01-03C5-955749327C6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3379409" y="1729005"/>
                    <a:ext cx="3780" cy="120976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grpSp>
            <p:nvGrpSpPr>
              <p:cNvPr id="298" name="Group 19">
                <a:extLst>
                  <a:ext uri="{FF2B5EF4-FFF2-40B4-BE49-F238E27FC236}">
                    <a16:creationId xmlns:a16="http://schemas.microsoft.com/office/drawing/2014/main" id="{CAB602F0-6985-EDBB-7496-441AED9CCC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28376" cy="2517292"/>
                <a:chOff x="4299212" y="2486508"/>
                <a:chExt cx="528376" cy="2517292"/>
              </a:xfrm>
            </p:grpSpPr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75AB067A-2409-6AE5-1952-21912DD43A13}"/>
                    </a:ext>
                  </a:extLst>
                </p:cNvPr>
                <p:cNvSpPr/>
                <p:nvPr/>
              </p:nvSpPr>
              <p:spPr bwMode="auto">
                <a:xfrm rot="10800000">
                  <a:off x="4315358" y="2675960"/>
                  <a:ext cx="498350" cy="91657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1FB06B5A-2667-D176-4B1C-0E6E3AFE90B4}"/>
                    </a:ext>
                  </a:extLst>
                </p:cNvPr>
                <p:cNvCxnSpPr/>
                <p:nvPr/>
              </p:nvCxnSpPr>
              <p:spPr bwMode="auto">
                <a:xfrm>
                  <a:off x="4821424" y="2642154"/>
                  <a:ext cx="6349" cy="2214211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344" name="Group 442">
                  <a:extLst>
                    <a:ext uri="{FF2B5EF4-FFF2-40B4-BE49-F238E27FC236}">
                      <a16:creationId xmlns:a16="http://schemas.microsoft.com/office/drawing/2014/main" id="{5FE8D458-F9FC-44DB-A9E4-4B1A3822F7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19479" y="4781999"/>
                  <a:ext cx="507859" cy="221801"/>
                  <a:chOff x="4128636" y="3606589"/>
                  <a:chExt cx="568145" cy="338667"/>
                </a:xfrm>
              </p:grpSpPr>
              <p:sp>
                <p:nvSpPr>
                  <p:cNvPr id="357" name="Oval 356">
                    <a:extLst>
                      <a:ext uri="{FF2B5EF4-FFF2-40B4-BE49-F238E27FC236}">
                        <a16:creationId xmlns:a16="http://schemas.microsoft.com/office/drawing/2014/main" id="{12506B89-45AB-E0AF-2C02-5586DA40618E}"/>
                      </a:ext>
                    </a:extLst>
                  </p:cNvPr>
                  <p:cNvSpPr/>
                  <p:nvPr/>
                </p:nvSpPr>
                <p:spPr>
                  <a:xfrm>
                    <a:off x="4129012" y="3720139"/>
                    <a:ext cx="568256" cy="225391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FFA23729-9D7D-EB48-BA0C-2613F48CB9BD}"/>
                      </a:ext>
                    </a:extLst>
                  </p:cNvPr>
                  <p:cNvSpPr/>
                  <p:nvPr/>
                </p:nvSpPr>
                <p:spPr>
                  <a:xfrm>
                    <a:off x="4129012" y="3720139"/>
                    <a:ext cx="568256" cy="11148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Oval 358">
                    <a:extLst>
                      <a:ext uri="{FF2B5EF4-FFF2-40B4-BE49-F238E27FC236}">
                        <a16:creationId xmlns:a16="http://schemas.microsoft.com/office/drawing/2014/main" id="{29087E05-FE22-2EB5-F607-BA38908A6599}"/>
                      </a:ext>
                    </a:extLst>
                  </p:cNvPr>
                  <p:cNvSpPr/>
                  <p:nvPr/>
                </p:nvSpPr>
                <p:spPr>
                  <a:xfrm>
                    <a:off x="4129012" y="3606230"/>
                    <a:ext cx="568256" cy="225392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4413C803-D365-D280-9BD6-08110D4D0D7F}"/>
                      </a:ext>
                    </a:extLst>
                  </p:cNvPr>
                  <p:cNvCxnSpPr/>
                  <p:nvPr/>
                </p:nvCxnSpPr>
                <p:spPr>
                  <a:xfrm>
                    <a:off x="4697268" y="3720139"/>
                    <a:ext cx="0" cy="11148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75E076CA-FF57-8727-6F1F-2B5217433B83}"/>
                      </a:ext>
                    </a:extLst>
                  </p:cNvPr>
                  <p:cNvCxnSpPr/>
                  <p:nvPr/>
                </p:nvCxnSpPr>
                <p:spPr>
                  <a:xfrm>
                    <a:off x="4129012" y="3720139"/>
                    <a:ext cx="0" cy="11148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71084D6D-FDE9-6CA3-F259-600FCFD5A3AB}"/>
                    </a:ext>
                  </a:extLst>
                </p:cNvPr>
                <p:cNvSpPr/>
                <p:nvPr/>
              </p:nvSpPr>
              <p:spPr bwMode="auto">
                <a:xfrm>
                  <a:off x="4324577" y="3696087"/>
                  <a:ext cx="498433" cy="116345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4C50ADE-A847-D5BD-8BF7-F602C1A35E58}"/>
                    </a:ext>
                  </a:extLst>
                </p:cNvPr>
                <p:cNvCxnSpPr>
                  <a:stCxn id="348" idx="2"/>
                </p:cNvCxnSpPr>
                <p:nvPr/>
              </p:nvCxnSpPr>
              <p:spPr bwMode="auto">
                <a:xfrm>
                  <a:off x="4300767" y="2640568"/>
                  <a:ext cx="14286" cy="230944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347" name="Group 456">
                  <a:extLst>
                    <a:ext uri="{FF2B5EF4-FFF2-40B4-BE49-F238E27FC236}">
                      <a16:creationId xmlns:a16="http://schemas.microsoft.com/office/drawing/2014/main" id="{AFA54895-B16B-D47C-3A49-7926970B45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99212" y="2486508"/>
                  <a:ext cx="504825" cy="242888"/>
                  <a:chOff x="2183302" y="1574638"/>
                  <a:chExt cx="1200154" cy="430218"/>
                </a:xfrm>
              </p:grpSpPr>
              <p:sp>
                <p:nvSpPr>
                  <p:cNvPr id="348" name="Oval 347">
                    <a:extLst>
                      <a:ext uri="{FF2B5EF4-FFF2-40B4-BE49-F238E27FC236}">
                        <a16:creationId xmlns:a16="http://schemas.microsoft.com/office/drawing/2014/main" id="{2A9998EB-31E1-1FCD-A980-2B4A91C360AA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6998" y="1690077"/>
                    <a:ext cx="1196279" cy="31488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7E43EB3B-D562-EB8A-7E82-73B21074EA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3224" y="1735060"/>
                    <a:ext cx="1200054" cy="11245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0" name="Oval 349">
                    <a:extLst>
                      <a:ext uri="{FF2B5EF4-FFF2-40B4-BE49-F238E27FC236}">
                        <a16:creationId xmlns:a16="http://schemas.microsoft.com/office/drawing/2014/main" id="{CAF734D4-D1EF-32EA-B038-225A3C7621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183224" y="1574808"/>
                    <a:ext cx="1196282" cy="314880"/>
                  </a:xfrm>
                  <a:prstGeom prst="ellipse">
                    <a:avLst/>
                  </a:prstGeom>
                  <a:solidFill>
                    <a:srgbClr val="BFBFB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0"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1" name="Freeform 347">
                    <a:extLst>
                      <a:ext uri="{FF2B5EF4-FFF2-40B4-BE49-F238E27FC236}">
                        <a16:creationId xmlns:a16="http://schemas.microsoft.com/office/drawing/2014/main" id="{9D466AFD-DE7F-4F6E-9EBF-896528B504C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8899" y="1670396"/>
                    <a:ext cx="584931" cy="157440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2" name="Freeform 348">
                    <a:extLst>
                      <a:ext uri="{FF2B5EF4-FFF2-40B4-BE49-F238E27FC236}">
                        <a16:creationId xmlns:a16="http://schemas.microsoft.com/office/drawing/2014/main" id="{1E1EA5EE-C0A0-9528-6607-FCBB4C5F53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8519" y="1631037"/>
                    <a:ext cx="705691" cy="109646"/>
                  </a:xfrm>
                  <a:custGeom>
                    <a:avLst/>
                    <a:gdLst>
                      <a:gd name="T0" fmla="*/ 0 w 3723451"/>
                      <a:gd name="T1" fmla="*/ 26825 h 932950"/>
                      <a:gd name="T2" fmla="*/ 124171 w 3723451"/>
                      <a:gd name="T3" fmla="*/ 316 h 932950"/>
                      <a:gd name="T4" fmla="*/ 351718 w 3723451"/>
                      <a:gd name="T5" fmla="*/ 61180 h 932950"/>
                      <a:gd name="T6" fmla="*/ 568801 w 3723451"/>
                      <a:gd name="T7" fmla="*/ 0 h 932950"/>
                      <a:gd name="T8" fmla="*/ 705691 w 3723451"/>
                      <a:gd name="T9" fmla="*/ 24345 h 932950"/>
                      <a:gd name="T10" fmla="*/ 603845 w 3723451"/>
                      <a:gd name="T11" fmla="*/ 54282 h 932950"/>
                      <a:gd name="T12" fmla="*/ 571055 w 3723451"/>
                      <a:gd name="T13" fmla="*/ 46211 h 932950"/>
                      <a:gd name="T14" fmla="*/ 355716 w 3723451"/>
                      <a:gd name="T15" fmla="*/ 109646 h 932950"/>
                      <a:gd name="T16" fmla="*/ 134869 w 3723451"/>
                      <a:gd name="T17" fmla="*/ 48545 h 932950"/>
                      <a:gd name="T18" fmla="*/ 99163 w 3723451"/>
                      <a:gd name="T19" fmla="*/ 55139 h 932950"/>
                      <a:gd name="T20" fmla="*/ 0 w 3723451"/>
                      <a:gd name="T21" fmla="*/ 26825 h 93295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3" name="Freeform 349">
                    <a:extLst>
                      <a:ext uri="{FF2B5EF4-FFF2-40B4-BE49-F238E27FC236}">
                        <a16:creationId xmlns:a16="http://schemas.microsoft.com/office/drawing/2014/main" id="{18DF512F-316E-7550-9C2F-787E70EB40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2690" y="1723814"/>
                    <a:ext cx="256615" cy="95588"/>
                  </a:xfrm>
                  <a:custGeom>
                    <a:avLst/>
                    <a:gdLst>
                      <a:gd name="T0" fmla="*/ 0 w 1366596"/>
                      <a:gd name="T1" fmla="*/ 0 h 809868"/>
                      <a:gd name="T2" fmla="*/ 256615 w 1366596"/>
                      <a:gd name="T3" fmla="*/ 73863 h 809868"/>
                      <a:gd name="T4" fmla="*/ 162436 w 1366596"/>
                      <a:gd name="T5" fmla="*/ 95588 h 809868"/>
                      <a:gd name="T6" fmla="*/ 864 w 1366596"/>
                      <a:gd name="T7" fmla="*/ 50510 h 809868"/>
                      <a:gd name="T8" fmla="*/ 0 w 1366596"/>
                      <a:gd name="T9" fmla="*/ 0 h 8098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4" name="Freeform 350">
                    <a:extLst>
                      <a:ext uri="{FF2B5EF4-FFF2-40B4-BE49-F238E27FC236}">
                        <a16:creationId xmlns:a16="http://schemas.microsoft.com/office/drawing/2014/main" id="{477F1FF9-9D1F-B757-24B6-3E299E80BE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7196" y="1726625"/>
                    <a:ext cx="252843" cy="92778"/>
                  </a:xfrm>
                  <a:custGeom>
                    <a:avLst/>
                    <a:gdLst>
                      <a:gd name="T0" fmla="*/ 249391 w 1348191"/>
                      <a:gd name="T1" fmla="*/ 0 h 791462"/>
                      <a:gd name="T2" fmla="*/ 252843 w 1348191"/>
                      <a:gd name="T3" fmla="*/ 44771 h 791462"/>
                      <a:gd name="T4" fmla="*/ 91472 w 1348191"/>
                      <a:gd name="T5" fmla="*/ 92778 h 791462"/>
                      <a:gd name="T6" fmla="*/ 0 w 1348191"/>
                      <a:gd name="T7" fmla="*/ 71741 h 791462"/>
                      <a:gd name="T8" fmla="*/ 249391 w 1348191"/>
                      <a:gd name="T9" fmla="*/ 0 h 7914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9BC4AD2D-5E63-093F-945A-BD60F3D16772}"/>
                      </a:ext>
                    </a:extLst>
                  </p:cNvPr>
                  <p:cNvCxnSpPr>
                    <a:cxnSpLocks noChangeShapeType="1"/>
                    <a:endCxn id="350" idx="2"/>
                  </p:cNvCxnSpPr>
                  <p:nvPr/>
                </p:nvCxnSpPr>
                <p:spPr bwMode="auto">
                  <a:xfrm flipH="1" flipV="1">
                    <a:off x="2183224" y="1732248"/>
                    <a:ext cx="3775" cy="120892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19132F1B-7AFA-D600-8C82-B5B35E5C1FB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3379505" y="1729437"/>
                    <a:ext cx="3773" cy="12089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grpSp>
            <p:nvGrpSpPr>
              <p:cNvPr id="299" name="Group 20">
                <a:extLst>
                  <a:ext uri="{FF2B5EF4-FFF2-40B4-BE49-F238E27FC236}">
                    <a16:creationId xmlns:a16="http://schemas.microsoft.com/office/drawing/2014/main" id="{256A8D1E-B17E-FFC0-44F6-609629236D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91163" y="3179295"/>
                <a:ext cx="522287" cy="1824505"/>
                <a:chOff x="5491163" y="3179295"/>
                <a:chExt cx="522287" cy="1824505"/>
              </a:xfrm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D06C91EE-7B2B-F3CD-6F19-BB3C6D33880B}"/>
                    </a:ext>
                  </a:extLst>
                </p:cNvPr>
                <p:cNvSpPr/>
                <p:nvPr/>
              </p:nvSpPr>
              <p:spPr bwMode="auto">
                <a:xfrm rot="10800000">
                  <a:off x="5498044" y="3266845"/>
                  <a:ext cx="498349" cy="325689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5321899E-97E8-5C80-6281-93DAB10E20BC}"/>
                    </a:ext>
                  </a:extLst>
                </p:cNvPr>
                <p:cNvCxnSpPr>
                  <a:stCxn id="330" idx="6"/>
                </p:cNvCxnSpPr>
                <p:nvPr/>
              </p:nvCxnSpPr>
              <p:spPr bwMode="auto">
                <a:xfrm>
                  <a:off x="6004011" y="3267530"/>
                  <a:ext cx="6349" cy="158248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pic>
              <p:nvPicPr>
                <p:cNvPr id="323" name="Picture 469" descr="router_top.png">
                  <a:extLst>
                    <a:ext uri="{FF2B5EF4-FFF2-40B4-BE49-F238E27FC236}">
                      <a16:creationId xmlns:a16="http://schemas.microsoft.com/office/drawing/2014/main" id="{CABD00A4-CEC6-23DC-0448-829138340D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1163" y="3206725"/>
                  <a:ext cx="522287" cy="2204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24" name="Group 471">
                  <a:extLst>
                    <a:ext uri="{FF2B5EF4-FFF2-40B4-BE49-F238E27FC236}">
                      <a16:creationId xmlns:a16="http://schemas.microsoft.com/office/drawing/2014/main" id="{F81BBECE-540C-A498-4383-1906075CD3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02167" y="4781999"/>
                  <a:ext cx="507858" cy="221801"/>
                  <a:chOff x="4128636" y="3606589"/>
                  <a:chExt cx="568145" cy="338667"/>
                </a:xfrm>
              </p:grpSpPr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8501B9E2-3E5C-CC5F-6100-41A869F397D9}"/>
                      </a:ext>
                    </a:extLst>
                  </p:cNvPr>
                  <p:cNvSpPr/>
                  <p:nvPr/>
                </p:nvSpPr>
                <p:spPr>
                  <a:xfrm>
                    <a:off x="4128900" y="3720139"/>
                    <a:ext cx="568256" cy="225391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D1A12746-393C-B86B-5FBF-2F544C22693A}"/>
                      </a:ext>
                    </a:extLst>
                  </p:cNvPr>
                  <p:cNvSpPr/>
                  <p:nvPr/>
                </p:nvSpPr>
                <p:spPr>
                  <a:xfrm>
                    <a:off x="4128900" y="3720139"/>
                    <a:ext cx="568256" cy="11148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5056734B-0D14-32D6-5720-61154C7CDC3A}"/>
                      </a:ext>
                    </a:extLst>
                  </p:cNvPr>
                  <p:cNvSpPr/>
                  <p:nvPr/>
                </p:nvSpPr>
                <p:spPr>
                  <a:xfrm>
                    <a:off x="4128900" y="3606230"/>
                    <a:ext cx="568256" cy="225392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42404BBE-53EB-C333-1669-7AD6B2EF7C2B}"/>
                      </a:ext>
                    </a:extLst>
                  </p:cNvPr>
                  <p:cNvCxnSpPr/>
                  <p:nvPr/>
                </p:nvCxnSpPr>
                <p:spPr>
                  <a:xfrm>
                    <a:off x="4697156" y="3720139"/>
                    <a:ext cx="0" cy="11148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656E9EC2-98F4-A73C-503F-1DC061825E46}"/>
                      </a:ext>
                    </a:extLst>
                  </p:cNvPr>
                  <p:cNvCxnSpPr/>
                  <p:nvPr/>
                </p:nvCxnSpPr>
                <p:spPr>
                  <a:xfrm>
                    <a:off x="4128900" y="3720139"/>
                    <a:ext cx="0" cy="11148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286403AB-B6B4-9CE7-38B0-C996A4915729}"/>
                    </a:ext>
                  </a:extLst>
                </p:cNvPr>
                <p:cNvSpPr/>
                <p:nvPr/>
              </p:nvSpPr>
              <p:spPr bwMode="auto">
                <a:xfrm>
                  <a:off x="5507166" y="3694500"/>
                  <a:ext cx="498433" cy="116504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3D2E3F0A-41C8-1D2D-8D51-37B78A1DF29A}"/>
                    </a:ext>
                  </a:extLst>
                </p:cNvPr>
                <p:cNvCxnSpPr>
                  <a:stCxn id="323" idx="1"/>
                </p:cNvCxnSpPr>
                <p:nvPr/>
              </p:nvCxnSpPr>
              <p:spPr bwMode="auto">
                <a:xfrm>
                  <a:off x="5491292" y="3316735"/>
                  <a:ext cx="6349" cy="163327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327" name="Group 485">
                  <a:extLst>
                    <a:ext uri="{FF2B5EF4-FFF2-40B4-BE49-F238E27FC236}">
                      <a16:creationId xmlns:a16="http://schemas.microsoft.com/office/drawing/2014/main" id="{DA2BCFEE-8CCE-894A-08C2-501644C45F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00688" y="3179295"/>
                  <a:ext cx="504825" cy="242888"/>
                  <a:chOff x="2183302" y="1574638"/>
                  <a:chExt cx="1200154" cy="430218"/>
                </a:xfrm>
              </p:grpSpPr>
              <p:sp>
                <p:nvSpPr>
                  <p:cNvPr id="328" name="Oval 327">
                    <a:extLst>
                      <a:ext uri="{FF2B5EF4-FFF2-40B4-BE49-F238E27FC236}">
                        <a16:creationId xmlns:a16="http://schemas.microsoft.com/office/drawing/2014/main" id="{6036217A-C806-A17E-F777-70821725199B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7379" y="1688754"/>
                    <a:ext cx="1196279" cy="31488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EF15DB98-CED1-301E-AC80-5A7B775CC5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3606" y="1733737"/>
                    <a:ext cx="1200052" cy="11245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C00F5AAA-543E-84E8-C7A9-003B293474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183606" y="1573485"/>
                    <a:ext cx="1196277" cy="314880"/>
                  </a:xfrm>
                  <a:prstGeom prst="ellipse">
                    <a:avLst/>
                  </a:prstGeom>
                  <a:solidFill>
                    <a:srgbClr val="BFBFB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0"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31" name="Freeform 327">
                    <a:extLst>
                      <a:ext uri="{FF2B5EF4-FFF2-40B4-BE49-F238E27FC236}">
                        <a16:creationId xmlns:a16="http://schemas.microsoft.com/office/drawing/2014/main" id="{3532C68D-C219-B615-8BAA-A25A14E90B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279" y="1669074"/>
                    <a:ext cx="584932" cy="157440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Freeform 328">
                    <a:extLst>
                      <a:ext uri="{FF2B5EF4-FFF2-40B4-BE49-F238E27FC236}">
                        <a16:creationId xmlns:a16="http://schemas.microsoft.com/office/drawing/2014/main" id="{2789848F-9010-64EB-B3A0-6B20AAB8F7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8899" y="1629714"/>
                    <a:ext cx="705692" cy="109646"/>
                  </a:xfrm>
                  <a:custGeom>
                    <a:avLst/>
                    <a:gdLst>
                      <a:gd name="T0" fmla="*/ 0 w 3723451"/>
                      <a:gd name="T1" fmla="*/ 26825 h 932950"/>
                      <a:gd name="T2" fmla="*/ 124172 w 3723451"/>
                      <a:gd name="T3" fmla="*/ 316 h 932950"/>
                      <a:gd name="T4" fmla="*/ 351719 w 3723451"/>
                      <a:gd name="T5" fmla="*/ 61180 h 932950"/>
                      <a:gd name="T6" fmla="*/ 568801 w 3723451"/>
                      <a:gd name="T7" fmla="*/ 0 h 932950"/>
                      <a:gd name="T8" fmla="*/ 705692 w 3723451"/>
                      <a:gd name="T9" fmla="*/ 24345 h 932950"/>
                      <a:gd name="T10" fmla="*/ 603846 w 3723451"/>
                      <a:gd name="T11" fmla="*/ 54282 h 932950"/>
                      <a:gd name="T12" fmla="*/ 571056 w 3723451"/>
                      <a:gd name="T13" fmla="*/ 46211 h 932950"/>
                      <a:gd name="T14" fmla="*/ 355717 w 3723451"/>
                      <a:gd name="T15" fmla="*/ 109646 h 932950"/>
                      <a:gd name="T16" fmla="*/ 134869 w 3723451"/>
                      <a:gd name="T17" fmla="*/ 48545 h 932950"/>
                      <a:gd name="T18" fmla="*/ 99163 w 3723451"/>
                      <a:gd name="T19" fmla="*/ 55139 h 932950"/>
                      <a:gd name="T20" fmla="*/ 0 w 3723451"/>
                      <a:gd name="T21" fmla="*/ 26825 h 93295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33" name="Freeform 329">
                    <a:extLst>
                      <a:ext uri="{FF2B5EF4-FFF2-40B4-BE49-F238E27FC236}">
                        <a16:creationId xmlns:a16="http://schemas.microsoft.com/office/drawing/2014/main" id="{5AE40A62-B84E-D949-6BDA-1FFA2314F9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3071" y="1722492"/>
                    <a:ext cx="256615" cy="95588"/>
                  </a:xfrm>
                  <a:custGeom>
                    <a:avLst/>
                    <a:gdLst>
                      <a:gd name="T0" fmla="*/ 0 w 1366596"/>
                      <a:gd name="T1" fmla="*/ 0 h 809868"/>
                      <a:gd name="T2" fmla="*/ 256615 w 1366596"/>
                      <a:gd name="T3" fmla="*/ 73863 h 809868"/>
                      <a:gd name="T4" fmla="*/ 162436 w 1366596"/>
                      <a:gd name="T5" fmla="*/ 95588 h 809868"/>
                      <a:gd name="T6" fmla="*/ 864 w 1366596"/>
                      <a:gd name="T7" fmla="*/ 50510 h 809868"/>
                      <a:gd name="T8" fmla="*/ 0 w 1366596"/>
                      <a:gd name="T9" fmla="*/ 0 h 8098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34" name="Freeform 330">
                    <a:extLst>
                      <a:ext uri="{FF2B5EF4-FFF2-40B4-BE49-F238E27FC236}">
                        <a16:creationId xmlns:a16="http://schemas.microsoft.com/office/drawing/2014/main" id="{F4C63D00-D3B5-8A66-B010-4C0DF3F6B1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7579" y="1725302"/>
                    <a:ext cx="252840" cy="92778"/>
                  </a:xfrm>
                  <a:custGeom>
                    <a:avLst/>
                    <a:gdLst>
                      <a:gd name="T0" fmla="*/ 249388 w 1348191"/>
                      <a:gd name="T1" fmla="*/ 0 h 791462"/>
                      <a:gd name="T2" fmla="*/ 252840 w 1348191"/>
                      <a:gd name="T3" fmla="*/ 44771 h 791462"/>
                      <a:gd name="T4" fmla="*/ 91471 w 1348191"/>
                      <a:gd name="T5" fmla="*/ 92778 h 791462"/>
                      <a:gd name="T6" fmla="*/ 0 w 1348191"/>
                      <a:gd name="T7" fmla="*/ 71741 h 791462"/>
                      <a:gd name="T8" fmla="*/ 249388 w 1348191"/>
                      <a:gd name="T9" fmla="*/ 0 h 7914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8DD8BD52-C9D3-CDAA-6A8D-16BAF1907A07}"/>
                      </a:ext>
                    </a:extLst>
                  </p:cNvPr>
                  <p:cNvCxnSpPr>
                    <a:cxnSpLocks noChangeShapeType="1"/>
                    <a:endCxn id="330" idx="2"/>
                  </p:cNvCxnSpPr>
                  <p:nvPr/>
                </p:nvCxnSpPr>
                <p:spPr bwMode="auto">
                  <a:xfrm flipH="1" flipV="1">
                    <a:off x="2183606" y="1730925"/>
                    <a:ext cx="3773" cy="120892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410E22F7-7F7D-32D1-79BD-AEBC51DA528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3379883" y="1728114"/>
                    <a:ext cx="3775" cy="120890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grpSp>
            <p:nvGrpSpPr>
              <p:cNvPr id="300" name="Group 21">
                <a:extLst>
                  <a:ext uri="{FF2B5EF4-FFF2-40B4-BE49-F238E27FC236}">
                    <a16:creationId xmlns:a16="http://schemas.microsoft.com/office/drawing/2014/main" id="{4277F708-2CBE-C5BC-EB4E-7E9A27522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2366" y="2647932"/>
                <a:ext cx="522159" cy="2354282"/>
                <a:chOff x="6472366" y="2647932"/>
                <a:chExt cx="522159" cy="2354282"/>
              </a:xfrm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020C7D03-BA1F-03E0-9BFC-49B8AA652521}"/>
                    </a:ext>
                  </a:extLst>
                </p:cNvPr>
                <p:cNvSpPr/>
                <p:nvPr/>
              </p:nvSpPr>
              <p:spPr bwMode="auto">
                <a:xfrm rot="10800000">
                  <a:off x="6482296" y="2777838"/>
                  <a:ext cx="498349" cy="72203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49FAB5CB-0D6A-CAA5-0138-B058C8413309}"/>
                    </a:ext>
                  </a:extLst>
                </p:cNvPr>
                <p:cNvCxnSpPr/>
                <p:nvPr/>
              </p:nvCxnSpPr>
              <p:spPr bwMode="auto">
                <a:xfrm>
                  <a:off x="6994528" y="2846910"/>
                  <a:ext cx="0" cy="199834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303" name="Group 500">
                  <a:extLst>
                    <a:ext uri="{FF2B5EF4-FFF2-40B4-BE49-F238E27FC236}">
                      <a16:creationId xmlns:a16="http://schemas.microsoft.com/office/drawing/2014/main" id="{E4309E9D-0894-E20B-6767-328BFEFA36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86417" y="4766099"/>
                  <a:ext cx="507858" cy="236115"/>
                  <a:chOff x="4128636" y="3606589"/>
                  <a:chExt cx="568145" cy="338667"/>
                </a:xfrm>
              </p:grpSpPr>
              <p:sp>
                <p:nvSpPr>
                  <p:cNvPr id="316" name="Oval 315">
                    <a:extLst>
                      <a:ext uri="{FF2B5EF4-FFF2-40B4-BE49-F238E27FC236}">
                        <a16:creationId xmlns:a16="http://schemas.microsoft.com/office/drawing/2014/main" id="{E97EF8D3-8FA5-7435-24D2-5296C8C0C3D9}"/>
                      </a:ext>
                    </a:extLst>
                  </p:cNvPr>
                  <p:cNvSpPr/>
                  <p:nvPr/>
                </p:nvSpPr>
                <p:spPr>
                  <a:xfrm>
                    <a:off x="4128808" y="3720125"/>
                    <a:ext cx="568256" cy="225387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990132C2-2AAF-A8DF-E0F5-0954D95915B6}"/>
                      </a:ext>
                    </a:extLst>
                  </p:cNvPr>
                  <p:cNvSpPr/>
                  <p:nvPr/>
                </p:nvSpPr>
                <p:spPr>
                  <a:xfrm>
                    <a:off x="4128808" y="3720125"/>
                    <a:ext cx="568256" cy="111556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7510B34F-B65F-C8FC-7C86-8A43ACD2EE02}"/>
                      </a:ext>
                    </a:extLst>
                  </p:cNvPr>
                  <p:cNvSpPr/>
                  <p:nvPr/>
                </p:nvSpPr>
                <p:spPr>
                  <a:xfrm>
                    <a:off x="4128808" y="3606294"/>
                    <a:ext cx="568256" cy="225387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AFB135EB-45FE-8CE9-B283-54676C50FB1A}"/>
                      </a:ext>
                    </a:extLst>
                  </p:cNvPr>
                  <p:cNvCxnSpPr/>
                  <p:nvPr/>
                </p:nvCxnSpPr>
                <p:spPr>
                  <a:xfrm>
                    <a:off x="4697064" y="3720125"/>
                    <a:ext cx="0" cy="111556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7BE3DA26-400E-56E5-877A-78C3FEF1FBC3}"/>
                      </a:ext>
                    </a:extLst>
                  </p:cNvPr>
                  <p:cNvCxnSpPr/>
                  <p:nvPr/>
                </p:nvCxnSpPr>
                <p:spPr>
                  <a:xfrm>
                    <a:off x="4128808" y="3720125"/>
                    <a:ext cx="0" cy="111556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DFDD9286-941F-6B92-02FA-36C5782F00CA}"/>
                    </a:ext>
                  </a:extLst>
                </p:cNvPr>
                <p:cNvSpPr/>
                <p:nvPr/>
              </p:nvSpPr>
              <p:spPr bwMode="auto">
                <a:xfrm>
                  <a:off x="6491333" y="3610376"/>
                  <a:ext cx="498433" cy="123805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0B35AED4-5230-F807-558C-14360E64F1C0}"/>
                    </a:ext>
                  </a:extLst>
                </p:cNvPr>
                <p:cNvCxnSpPr/>
                <p:nvPr/>
              </p:nvCxnSpPr>
              <p:spPr bwMode="auto">
                <a:xfrm>
                  <a:off x="6472285" y="2818340"/>
                  <a:ext cx="9524" cy="212691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306" name="Group 514">
                  <a:extLst>
                    <a:ext uri="{FF2B5EF4-FFF2-40B4-BE49-F238E27FC236}">
                      <a16:creationId xmlns:a16="http://schemas.microsoft.com/office/drawing/2014/main" id="{E7B488B7-122E-F257-B6D6-F8ED5EC394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78146" y="2647932"/>
                  <a:ext cx="504825" cy="242887"/>
                  <a:chOff x="2183302" y="1574638"/>
                  <a:chExt cx="1200154" cy="430218"/>
                </a:xfrm>
              </p:grpSpPr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B2B9C9C7-B7D5-B062-9B7A-ABDFD58C2057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237" y="1690921"/>
                    <a:ext cx="1196279" cy="31488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FEE4906E-4E3C-C436-9E92-FA8846C06C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464" y="1735904"/>
                    <a:ext cx="1200052" cy="11245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C5F8EEDA-D580-22A0-F4A9-593C315576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184464" y="1575651"/>
                    <a:ext cx="1196277" cy="314881"/>
                  </a:xfrm>
                  <a:prstGeom prst="ellipse">
                    <a:avLst/>
                  </a:prstGeom>
                  <a:solidFill>
                    <a:srgbClr val="BFBFB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0"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0" name="Freeform 306">
                    <a:extLst>
                      <a:ext uri="{FF2B5EF4-FFF2-40B4-BE49-F238E27FC236}">
                        <a16:creationId xmlns:a16="http://schemas.microsoft.com/office/drawing/2014/main" id="{24FEDCF4-7104-1989-DC83-2FD26F18C4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0137" y="1671240"/>
                    <a:ext cx="584932" cy="157440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Freeform 307">
                    <a:extLst>
                      <a:ext uri="{FF2B5EF4-FFF2-40B4-BE49-F238E27FC236}">
                        <a16:creationId xmlns:a16="http://schemas.microsoft.com/office/drawing/2014/main" id="{E0EAEC78-27FE-C4DF-D51B-D742004E59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9757" y="1631880"/>
                    <a:ext cx="705692" cy="109647"/>
                  </a:xfrm>
                  <a:custGeom>
                    <a:avLst/>
                    <a:gdLst>
                      <a:gd name="T0" fmla="*/ 0 w 3723451"/>
                      <a:gd name="T1" fmla="*/ 26825 h 932950"/>
                      <a:gd name="T2" fmla="*/ 124172 w 3723451"/>
                      <a:gd name="T3" fmla="*/ 316 h 932950"/>
                      <a:gd name="T4" fmla="*/ 351719 w 3723451"/>
                      <a:gd name="T5" fmla="*/ 61180 h 932950"/>
                      <a:gd name="T6" fmla="*/ 568801 w 3723451"/>
                      <a:gd name="T7" fmla="*/ 0 h 932950"/>
                      <a:gd name="T8" fmla="*/ 705692 w 3723451"/>
                      <a:gd name="T9" fmla="*/ 24346 h 932950"/>
                      <a:gd name="T10" fmla="*/ 603846 w 3723451"/>
                      <a:gd name="T11" fmla="*/ 54283 h 932950"/>
                      <a:gd name="T12" fmla="*/ 571056 w 3723451"/>
                      <a:gd name="T13" fmla="*/ 46212 h 932950"/>
                      <a:gd name="T14" fmla="*/ 355717 w 3723451"/>
                      <a:gd name="T15" fmla="*/ 109647 h 932950"/>
                      <a:gd name="T16" fmla="*/ 134869 w 3723451"/>
                      <a:gd name="T17" fmla="*/ 48545 h 932950"/>
                      <a:gd name="T18" fmla="*/ 99163 w 3723451"/>
                      <a:gd name="T19" fmla="*/ 55140 h 932950"/>
                      <a:gd name="T20" fmla="*/ 0 w 3723451"/>
                      <a:gd name="T21" fmla="*/ 26825 h 93295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2" name="Freeform 308">
                    <a:extLst>
                      <a:ext uri="{FF2B5EF4-FFF2-40B4-BE49-F238E27FC236}">
                        <a16:creationId xmlns:a16="http://schemas.microsoft.com/office/drawing/2014/main" id="{6E946BB9-0D98-2645-519C-CC8628D33A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3929" y="1724658"/>
                    <a:ext cx="256615" cy="95589"/>
                  </a:xfrm>
                  <a:custGeom>
                    <a:avLst/>
                    <a:gdLst>
                      <a:gd name="T0" fmla="*/ 0 w 1366596"/>
                      <a:gd name="T1" fmla="*/ 0 h 809868"/>
                      <a:gd name="T2" fmla="*/ 256615 w 1366596"/>
                      <a:gd name="T3" fmla="*/ 73864 h 809868"/>
                      <a:gd name="T4" fmla="*/ 162436 w 1366596"/>
                      <a:gd name="T5" fmla="*/ 95589 h 809868"/>
                      <a:gd name="T6" fmla="*/ 864 w 1366596"/>
                      <a:gd name="T7" fmla="*/ 50510 h 809868"/>
                      <a:gd name="T8" fmla="*/ 0 w 1366596"/>
                      <a:gd name="T9" fmla="*/ 0 h 8098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3" name="Freeform 309">
                    <a:extLst>
                      <a:ext uri="{FF2B5EF4-FFF2-40B4-BE49-F238E27FC236}">
                        <a16:creationId xmlns:a16="http://schemas.microsoft.com/office/drawing/2014/main" id="{0D2D67ED-1E4C-E677-37BE-349FBB6682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8437" y="1727469"/>
                    <a:ext cx="252840" cy="92778"/>
                  </a:xfrm>
                  <a:custGeom>
                    <a:avLst/>
                    <a:gdLst>
                      <a:gd name="T0" fmla="*/ 249388 w 1348191"/>
                      <a:gd name="T1" fmla="*/ 0 h 791462"/>
                      <a:gd name="T2" fmla="*/ 252840 w 1348191"/>
                      <a:gd name="T3" fmla="*/ 44771 h 791462"/>
                      <a:gd name="T4" fmla="*/ 91471 w 1348191"/>
                      <a:gd name="T5" fmla="*/ 92778 h 791462"/>
                      <a:gd name="T6" fmla="*/ 0 w 1348191"/>
                      <a:gd name="T7" fmla="*/ 71741 h 791462"/>
                      <a:gd name="T8" fmla="*/ 249388 w 1348191"/>
                      <a:gd name="T9" fmla="*/ 0 h 7914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262699"/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D4F3BAD3-A8F6-E7C0-F204-9ABF667EEF49}"/>
                      </a:ext>
                    </a:extLst>
                  </p:cNvPr>
                  <p:cNvCxnSpPr>
                    <a:cxnSpLocks noChangeShapeType="1"/>
                    <a:endCxn id="309" idx="2"/>
                  </p:cNvCxnSpPr>
                  <p:nvPr/>
                </p:nvCxnSpPr>
                <p:spPr bwMode="auto">
                  <a:xfrm flipH="1" flipV="1">
                    <a:off x="2184464" y="1733091"/>
                    <a:ext cx="3773" cy="120893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F7A775AD-F321-E7CC-3FB3-3977395837E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3380741" y="1730281"/>
                    <a:ext cx="3775" cy="120891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blurRad="40005" dist="19939" dir="5400000" algn="tl" rotWithShape="0">
                      <a:srgbClr val="80808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BE0AC3CF-3E11-8391-8D67-905A087F2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0930" y="3071299"/>
              <a:ext cx="5111750" cy="879475"/>
              <a:chOff x="1866825" y="707349"/>
              <a:chExt cx="5112820" cy="879389"/>
            </a:xfrm>
          </p:grpSpPr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D7280711-88D3-251C-EFC8-A9FA5EDA6F24}"/>
                  </a:ext>
                </a:extLst>
              </p:cNvPr>
              <p:cNvSpPr/>
              <p:nvPr/>
            </p:nvSpPr>
            <p:spPr>
              <a:xfrm>
                <a:off x="1866825" y="785129"/>
                <a:ext cx="954288" cy="492077"/>
              </a:xfrm>
              <a:prstGeom prst="ellipse">
                <a:avLst/>
              </a:prstGeom>
              <a:solidFill>
                <a:srgbClr val="CC0000">
                  <a:alpha val="28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05" name="TextBox 233">
                <a:extLst>
                  <a:ext uri="{FF2B5EF4-FFF2-40B4-BE49-F238E27FC236}">
                    <a16:creationId xmlns:a16="http://schemas.microsoft.com/office/drawing/2014/main" id="{A2ED6EA1-F799-146A-9E46-92844C2E71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91781" y="783191"/>
                <a:ext cx="910613" cy="476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Routing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Algorithm</a:t>
                </a:r>
              </a:p>
            </p:txBody>
          </p: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F1D27E6E-2AFA-C1A8-0189-E2F4812533CA}"/>
                  </a:ext>
                </a:extLst>
              </p:cNvPr>
              <p:cNvCxnSpPr/>
              <p:nvPr/>
            </p:nvCxnSpPr>
            <p:spPr>
              <a:xfrm flipV="1">
                <a:off x="2833815" y="807352"/>
                <a:ext cx="1517968" cy="214291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5726BDA4-0D24-5E03-2673-B803A7BCEA6A}"/>
                  </a:ext>
                </a:extLst>
              </p:cNvPr>
              <p:cNvCxnSpPr/>
              <p:nvPr/>
            </p:nvCxnSpPr>
            <p:spPr>
              <a:xfrm>
                <a:off x="2751248" y="1201014"/>
                <a:ext cx="797092" cy="2793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E0FC6C0A-1B78-9B49-B1AB-7222BDEC55E3}"/>
                  </a:ext>
                </a:extLst>
              </p:cNvPr>
              <p:cNvCxnSpPr/>
              <p:nvPr/>
            </p:nvCxnSpPr>
            <p:spPr>
              <a:xfrm>
                <a:off x="4685228" y="894656"/>
                <a:ext cx="892362" cy="50953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A6594FBA-3525-EEE3-D5E4-33BE83D7DA4D}"/>
                  </a:ext>
                </a:extLst>
              </p:cNvPr>
              <p:cNvCxnSpPr/>
              <p:nvPr/>
            </p:nvCxnSpPr>
            <p:spPr>
              <a:xfrm>
                <a:off x="4801139" y="801003"/>
                <a:ext cx="1695805" cy="13016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EF222BA2-A151-FA35-D1A6-C1E69BBE0CEA}"/>
                  </a:ext>
                </a:extLst>
              </p:cNvPr>
              <p:cNvSpPr/>
              <p:nvPr/>
            </p:nvSpPr>
            <p:spPr>
              <a:xfrm>
                <a:off x="6558870" y="894656"/>
                <a:ext cx="420775" cy="180957"/>
              </a:xfrm>
              <a:prstGeom prst="ellipse">
                <a:avLst/>
              </a:prstGeom>
              <a:solidFill>
                <a:srgbClr val="CC0000">
                  <a:alpha val="28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3AD1DD74-EC3F-BF38-4C05-50850197B4FA}"/>
                  </a:ext>
                </a:extLst>
              </p:cNvPr>
              <p:cNvSpPr/>
              <p:nvPr/>
            </p:nvSpPr>
            <p:spPr>
              <a:xfrm>
                <a:off x="5572826" y="1404194"/>
                <a:ext cx="420776" cy="182544"/>
              </a:xfrm>
              <a:prstGeom prst="ellipse">
                <a:avLst/>
              </a:prstGeom>
              <a:solidFill>
                <a:srgbClr val="CC0000">
                  <a:alpha val="28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D4B7016B-F482-D128-A44E-097BD08DDF2D}"/>
                  </a:ext>
                </a:extLst>
              </p:cNvPr>
              <p:cNvSpPr/>
              <p:nvPr/>
            </p:nvSpPr>
            <p:spPr>
              <a:xfrm>
                <a:off x="4367661" y="707349"/>
                <a:ext cx="420775" cy="182545"/>
              </a:xfrm>
              <a:prstGeom prst="ellipse">
                <a:avLst/>
              </a:prstGeom>
              <a:solidFill>
                <a:srgbClr val="CC0000">
                  <a:alpha val="28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E686F597-0B44-1C67-9130-4065B2E39699}"/>
                  </a:ext>
                </a:extLst>
              </p:cNvPr>
              <p:cNvSpPr/>
              <p:nvPr/>
            </p:nvSpPr>
            <p:spPr>
              <a:xfrm>
                <a:off x="3572157" y="1402606"/>
                <a:ext cx="420776" cy="180957"/>
              </a:xfrm>
              <a:prstGeom prst="ellipse">
                <a:avLst/>
              </a:prstGeom>
              <a:solidFill>
                <a:srgbClr val="CC0000">
                  <a:alpha val="28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2D321170-0F94-7A4B-B9D5-A2CE101ADE9A}"/>
                  </a:ext>
                </a:extLst>
              </p:cNvPr>
              <p:cNvCxnSpPr/>
              <p:nvPr/>
            </p:nvCxnSpPr>
            <p:spPr>
              <a:xfrm>
                <a:off x="2821113" y="1105773"/>
                <a:ext cx="2739010" cy="33969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15" name="Straight Arrow Connector 414">
                <a:extLst>
                  <a:ext uri="{FF2B5EF4-FFF2-40B4-BE49-F238E27FC236}">
                    <a16:creationId xmlns:a16="http://schemas.microsoft.com/office/drawing/2014/main" id="{4BADDD99-435C-4446-E317-CC866D36FA77}"/>
                  </a:ext>
                </a:extLst>
              </p:cNvPr>
              <p:cNvCxnSpPr>
                <a:endCxn id="410" idx="2"/>
              </p:cNvCxnSpPr>
              <p:nvPr/>
            </p:nvCxnSpPr>
            <p:spPr>
              <a:xfrm flipV="1">
                <a:off x="3997696" y="985135"/>
                <a:ext cx="2561174" cy="46985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16" name="Straight Arrow Connector 415">
                <a:extLst>
                  <a:ext uri="{FF2B5EF4-FFF2-40B4-BE49-F238E27FC236}">
                    <a16:creationId xmlns:a16="http://schemas.microsoft.com/office/drawing/2014/main" id="{6D33E28D-1850-0E48-B598-C6B64944150A}"/>
                  </a:ext>
                </a:extLst>
              </p:cNvPr>
              <p:cNvCxnSpPr/>
              <p:nvPr/>
            </p:nvCxnSpPr>
            <p:spPr>
              <a:xfrm flipV="1">
                <a:off x="3991345" y="1508959"/>
                <a:ext cx="1581481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17" name="Straight Arrow Connector 416">
                <a:extLst>
                  <a:ext uri="{FF2B5EF4-FFF2-40B4-BE49-F238E27FC236}">
                    <a16:creationId xmlns:a16="http://schemas.microsoft.com/office/drawing/2014/main" id="{2E33483B-05E2-2F27-701A-620BE0845642}"/>
                  </a:ext>
                </a:extLst>
              </p:cNvPr>
              <p:cNvCxnSpPr/>
              <p:nvPr/>
            </p:nvCxnSpPr>
            <p:spPr>
              <a:xfrm flipV="1">
                <a:off x="5996777" y="1083550"/>
                <a:ext cx="751044" cy="39683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544978D0-9804-E43D-1916-F2ABE6452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468" y="3460237"/>
              <a:ext cx="6375400" cy="1047750"/>
              <a:chOff x="1557338" y="3074988"/>
              <a:chExt cx="6375400" cy="1047750"/>
            </a:xfrm>
          </p:grpSpPr>
          <p:sp>
            <p:nvSpPr>
              <p:cNvPr id="419" name="TextBox 232">
                <a:extLst>
                  <a:ext uri="{FF2B5EF4-FFF2-40B4-BE49-F238E27FC236}">
                    <a16:creationId xmlns:a16="http://schemas.microsoft.com/office/drawing/2014/main" id="{446D3133-ABB4-D46D-CCD1-F4177E361B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92975" y="3651250"/>
                <a:ext cx="595313" cy="47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data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plane</a:t>
                </a:r>
              </a:p>
            </p:txBody>
          </p:sp>
          <p:sp>
            <p:nvSpPr>
              <p:cNvPr id="420" name="TextBox 233">
                <a:extLst>
                  <a:ext uri="{FF2B5EF4-FFF2-40B4-BE49-F238E27FC236}">
                    <a16:creationId xmlns:a16="http://schemas.microsoft.com/office/drawing/2014/main" id="{BF6D6DA0-C2C7-7CCA-CF48-216427A6A3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4713" y="3074988"/>
                <a:ext cx="708025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control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ts val="1463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plane</a:t>
                </a:r>
              </a:p>
            </p:txBody>
          </p: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4D1AF743-F105-E83D-8131-9427E193CDFE}"/>
                  </a:ext>
                </a:extLst>
              </p:cNvPr>
              <p:cNvCxnSpPr/>
              <p:nvPr/>
            </p:nvCxnSpPr>
            <p:spPr>
              <a:xfrm>
                <a:off x="1557338" y="3613150"/>
                <a:ext cx="620712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dash"/>
              </a:ln>
              <a:effectLst/>
            </p:spPr>
          </p:cxn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C7EE0406-F1C9-F66D-B459-86A0235FF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0930" y="4087299"/>
              <a:ext cx="5126038" cy="1120775"/>
              <a:chOff x="-4746102" y="4471477"/>
              <a:chExt cx="5126173" cy="1120753"/>
            </a:xfrm>
          </p:grpSpPr>
          <p:pic>
            <p:nvPicPr>
              <p:cNvPr id="423" name="Picture 10" descr="fig42_table.pdf">
                <a:extLst>
                  <a:ext uri="{FF2B5EF4-FFF2-40B4-BE49-F238E27FC236}">
                    <a16:creationId xmlns:a16="http://schemas.microsoft.com/office/drawing/2014/main" id="{3E9951F0-BC63-F926-62E2-9374614D1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6102" y="4471477"/>
                <a:ext cx="966463" cy="966962"/>
              </a:xfrm>
              <a:prstGeom prst="rect">
                <a:avLst/>
              </a:prstGeom>
              <a:noFill/>
              <a:ln w="9525">
                <a:solidFill>
                  <a:srgbClr val="CC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24" name="Group 25">
                <a:extLst>
                  <a:ext uri="{FF2B5EF4-FFF2-40B4-BE49-F238E27FC236}">
                    <a16:creationId xmlns:a16="http://schemas.microsoft.com/office/drawing/2014/main" id="{86CF6921-9A62-00AD-6BE7-3F3D512825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28984"/>
                <a:ext cx="3405335" cy="363246"/>
                <a:chOff x="-3025264" y="5228984"/>
                <a:chExt cx="3405335" cy="363246"/>
              </a:xfrm>
            </p:grpSpPr>
            <p:grpSp>
              <p:nvGrpSpPr>
                <p:cNvPr id="425" name="Group 241">
                  <a:extLst>
                    <a:ext uri="{FF2B5EF4-FFF2-40B4-BE49-F238E27FC236}">
                      <a16:creationId xmlns:a16="http://schemas.microsoft.com/office/drawing/2014/main" id="{98B2F50A-D5B3-0CDE-6A52-4BEF715FC9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3025264" y="5262858"/>
                  <a:ext cx="430360" cy="329372"/>
                  <a:chOff x="2931664" y="3912603"/>
                  <a:chExt cx="430450" cy="329314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A7C24305-D64B-2B17-D031-92C15E6FEA79}"/>
                      </a:ext>
                    </a:extLst>
                  </p:cNvPr>
                  <p:cNvSpPr/>
                  <p:nvPr/>
                </p:nvSpPr>
                <p:spPr>
                  <a:xfrm>
                    <a:off x="2936485" y="3908607"/>
                    <a:ext cx="425550" cy="33331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42" name="Straight Connector 441">
                    <a:extLst>
                      <a:ext uri="{FF2B5EF4-FFF2-40B4-BE49-F238E27FC236}">
                        <a16:creationId xmlns:a16="http://schemas.microsoft.com/office/drawing/2014/main" id="{8CB371AA-53F4-7794-F182-EDC62622B066}"/>
                      </a:ext>
                    </a:extLst>
                  </p:cNvPr>
                  <p:cNvCxnSpPr/>
                  <p:nvPr/>
                </p:nvCxnSpPr>
                <p:spPr>
                  <a:xfrm>
                    <a:off x="2931721" y="4003838"/>
                    <a:ext cx="425550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3" name="Straight Connector 442">
                    <a:extLst>
                      <a:ext uri="{FF2B5EF4-FFF2-40B4-BE49-F238E27FC236}">
                        <a16:creationId xmlns:a16="http://schemas.microsoft.com/office/drawing/2014/main" id="{9569C0E4-7D57-D272-F6FE-DF8D98F6DFFB}"/>
                      </a:ext>
                    </a:extLst>
                  </p:cNvPr>
                  <p:cNvCxnSpPr/>
                  <p:nvPr/>
                </p:nvCxnSpPr>
                <p:spPr>
                  <a:xfrm>
                    <a:off x="2931721" y="4067326"/>
                    <a:ext cx="425550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4" name="Straight Connector 443">
                    <a:extLst>
                      <a:ext uri="{FF2B5EF4-FFF2-40B4-BE49-F238E27FC236}">
                        <a16:creationId xmlns:a16="http://schemas.microsoft.com/office/drawing/2014/main" id="{7CDF8CC8-A3F4-68FA-2635-83F40AD58817}"/>
                      </a:ext>
                    </a:extLst>
                  </p:cNvPr>
                  <p:cNvCxnSpPr>
                    <a:stCxn id="441" idx="2"/>
                  </p:cNvCxnSpPr>
                  <p:nvPr/>
                </p:nvCxnSpPr>
                <p:spPr>
                  <a:xfrm flipH="1" flipV="1">
                    <a:off x="3147672" y="4003838"/>
                    <a:ext cx="1588" cy="238079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26" name="Group 444">
                  <a:extLst>
                    <a:ext uri="{FF2B5EF4-FFF2-40B4-BE49-F238E27FC236}">
                      <a16:creationId xmlns:a16="http://schemas.microsoft.com/office/drawing/2014/main" id="{AF556A6B-BE18-073E-B4C7-7BBF96A97C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2217227" y="5261364"/>
                  <a:ext cx="430361" cy="329307"/>
                  <a:chOff x="2931664" y="3912603"/>
                  <a:chExt cx="430450" cy="329314"/>
                </a:xfrm>
              </p:grpSpPr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2C4C6348-8614-7FD4-A5A1-438C61B1964E}"/>
                      </a:ext>
                    </a:extLst>
                  </p:cNvPr>
                  <p:cNvSpPr/>
                  <p:nvPr/>
                </p:nvSpPr>
                <p:spPr>
                  <a:xfrm>
                    <a:off x="2936506" y="3908513"/>
                    <a:ext cx="425549" cy="333376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38" name="Straight Connector 437">
                    <a:extLst>
                      <a:ext uri="{FF2B5EF4-FFF2-40B4-BE49-F238E27FC236}">
                        <a16:creationId xmlns:a16="http://schemas.microsoft.com/office/drawing/2014/main" id="{CACE628C-83D9-9C90-EA2A-90059783E611}"/>
                      </a:ext>
                    </a:extLst>
                  </p:cNvPr>
                  <p:cNvCxnSpPr/>
                  <p:nvPr/>
                </p:nvCxnSpPr>
                <p:spPr>
                  <a:xfrm>
                    <a:off x="2931743" y="4003763"/>
                    <a:ext cx="425549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9" name="Straight Connector 438">
                    <a:extLst>
                      <a:ext uri="{FF2B5EF4-FFF2-40B4-BE49-F238E27FC236}">
                        <a16:creationId xmlns:a16="http://schemas.microsoft.com/office/drawing/2014/main" id="{2546274D-3DC1-0AEC-6963-19D2D540E6B5}"/>
                      </a:ext>
                    </a:extLst>
                  </p:cNvPr>
                  <p:cNvCxnSpPr/>
                  <p:nvPr/>
                </p:nvCxnSpPr>
                <p:spPr>
                  <a:xfrm>
                    <a:off x="2931743" y="4067263"/>
                    <a:ext cx="425549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5AAEE64A-FB96-DCF6-FB17-AA87F2A46C42}"/>
                      </a:ext>
                    </a:extLst>
                  </p:cNvPr>
                  <p:cNvCxnSpPr>
                    <a:stCxn id="437" idx="2"/>
                  </p:cNvCxnSpPr>
                  <p:nvPr/>
                </p:nvCxnSpPr>
                <p:spPr>
                  <a:xfrm flipH="1" flipV="1">
                    <a:off x="3147693" y="4003763"/>
                    <a:ext cx="1587" cy="238126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27" name="Group 473">
                  <a:extLst>
                    <a:ext uri="{FF2B5EF4-FFF2-40B4-BE49-F238E27FC236}">
                      <a16:creationId xmlns:a16="http://schemas.microsoft.com/office/drawing/2014/main" id="{AB649D63-57C2-6434-699F-E9F233836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1034539" y="5261364"/>
                  <a:ext cx="430360" cy="329307"/>
                  <a:chOff x="2931664" y="3912603"/>
                  <a:chExt cx="430450" cy="329314"/>
                </a:xfrm>
              </p:grpSpPr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1BF757F8-F93F-3470-DCFE-04E8549BFDAD}"/>
                      </a:ext>
                    </a:extLst>
                  </p:cNvPr>
                  <p:cNvSpPr/>
                  <p:nvPr/>
                </p:nvSpPr>
                <p:spPr>
                  <a:xfrm>
                    <a:off x="2936538" y="3908513"/>
                    <a:ext cx="425550" cy="333376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34" name="Straight Connector 433">
                    <a:extLst>
                      <a:ext uri="{FF2B5EF4-FFF2-40B4-BE49-F238E27FC236}">
                        <a16:creationId xmlns:a16="http://schemas.microsoft.com/office/drawing/2014/main" id="{480CC447-C7F2-D2C6-222A-3BFEAB8781B0}"/>
                      </a:ext>
                    </a:extLst>
                  </p:cNvPr>
                  <p:cNvCxnSpPr/>
                  <p:nvPr/>
                </p:nvCxnSpPr>
                <p:spPr>
                  <a:xfrm>
                    <a:off x="2931774" y="4003763"/>
                    <a:ext cx="425550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5" name="Straight Connector 434">
                    <a:extLst>
                      <a:ext uri="{FF2B5EF4-FFF2-40B4-BE49-F238E27FC236}">
                        <a16:creationId xmlns:a16="http://schemas.microsoft.com/office/drawing/2014/main" id="{04F68235-47AA-7689-7D34-EE8FE79CCBA1}"/>
                      </a:ext>
                    </a:extLst>
                  </p:cNvPr>
                  <p:cNvCxnSpPr/>
                  <p:nvPr/>
                </p:nvCxnSpPr>
                <p:spPr>
                  <a:xfrm>
                    <a:off x="2931774" y="4067263"/>
                    <a:ext cx="425550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6" name="Straight Connector 435">
                    <a:extLst>
                      <a:ext uri="{FF2B5EF4-FFF2-40B4-BE49-F238E27FC236}">
                        <a16:creationId xmlns:a16="http://schemas.microsoft.com/office/drawing/2014/main" id="{49BE047D-85A3-6361-70C6-47460342AF42}"/>
                      </a:ext>
                    </a:extLst>
                  </p:cNvPr>
                  <p:cNvCxnSpPr>
                    <a:stCxn id="433" idx="2"/>
                  </p:cNvCxnSpPr>
                  <p:nvPr/>
                </p:nvCxnSpPr>
                <p:spPr>
                  <a:xfrm flipH="1" flipV="1">
                    <a:off x="3147725" y="4003763"/>
                    <a:ext cx="1588" cy="238126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28" name="Group 502">
                  <a:extLst>
                    <a:ext uri="{FF2B5EF4-FFF2-40B4-BE49-F238E27FC236}">
                      <a16:creationId xmlns:a16="http://schemas.microsoft.com/office/drawing/2014/main" id="{795BC5C6-EE94-8A60-FEF6-C3287D7EDE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50289" y="5228984"/>
                  <a:ext cx="430360" cy="350559"/>
                  <a:chOff x="2931664" y="3912603"/>
                  <a:chExt cx="430450" cy="329314"/>
                </a:xfrm>
              </p:grpSpPr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23DE5D60-A4BB-1BEA-D33A-72520D48550B}"/>
                      </a:ext>
                    </a:extLst>
                  </p:cNvPr>
                  <p:cNvSpPr/>
                  <p:nvPr/>
                </p:nvSpPr>
                <p:spPr>
                  <a:xfrm>
                    <a:off x="2936564" y="3912336"/>
                    <a:ext cx="425550" cy="329569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30" name="Straight Connector 429">
                    <a:extLst>
                      <a:ext uri="{FF2B5EF4-FFF2-40B4-BE49-F238E27FC236}">
                        <a16:creationId xmlns:a16="http://schemas.microsoft.com/office/drawing/2014/main" id="{92DA4AAB-0808-AC05-C135-791261AF5269}"/>
                      </a:ext>
                    </a:extLst>
                  </p:cNvPr>
                  <p:cNvCxnSpPr/>
                  <p:nvPr/>
                </p:nvCxnSpPr>
                <p:spPr>
                  <a:xfrm>
                    <a:off x="2931800" y="4003303"/>
                    <a:ext cx="425550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5A099CE7-11C8-D576-AFF1-DB3D222E40E4}"/>
                      </a:ext>
                    </a:extLst>
                  </p:cNvPr>
                  <p:cNvCxnSpPr/>
                  <p:nvPr/>
                </p:nvCxnSpPr>
                <p:spPr>
                  <a:xfrm>
                    <a:off x="2931800" y="4067428"/>
                    <a:ext cx="425550" cy="0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6E3B16BD-3091-7C09-5437-4636D7A5C06D}"/>
                      </a:ext>
                    </a:extLst>
                  </p:cNvPr>
                  <p:cNvCxnSpPr>
                    <a:stCxn id="429" idx="2"/>
                  </p:cNvCxnSpPr>
                  <p:nvPr/>
                </p:nvCxnSpPr>
                <p:spPr>
                  <a:xfrm flipH="1" flipV="1">
                    <a:off x="3147751" y="4003303"/>
                    <a:ext cx="1588" cy="238602"/>
                  </a:xfrm>
                  <a:prstGeom prst="line">
                    <a:avLst/>
                  </a:prstGeom>
                  <a:noFill/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</p:grpSp>
        </p:grp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31D36552-5F04-0385-FA74-07F13A2A7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4955" y="3268149"/>
              <a:ext cx="4437063" cy="1577975"/>
              <a:chOff x="-4267279" y="3655204"/>
              <a:chExt cx="4437063" cy="1578510"/>
            </a:xfrm>
          </p:grpSpPr>
          <p:cxnSp>
            <p:nvCxnSpPr>
              <p:cNvPr id="446" name="Straight Arrow Connector 445">
                <a:extLst>
                  <a:ext uri="{FF2B5EF4-FFF2-40B4-BE49-F238E27FC236}">
                    <a16:creationId xmlns:a16="http://schemas.microsoft.com/office/drawing/2014/main" id="{55C2DBB5-86E8-C04E-7B6D-17FBFA054C98}"/>
                  </a:ext>
                </a:extLst>
              </p:cNvPr>
              <p:cNvCxnSpPr/>
              <p:nvPr/>
            </p:nvCxnSpPr>
            <p:spPr bwMode="auto">
              <a:xfrm>
                <a:off x="-4267279" y="4047450"/>
                <a:ext cx="0" cy="42241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CC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47" name="Straight Arrow Connector 446">
                <a:extLst>
                  <a:ext uri="{FF2B5EF4-FFF2-40B4-BE49-F238E27FC236}">
                    <a16:creationId xmlns:a16="http://schemas.microsoft.com/office/drawing/2014/main" id="{96499C0A-7702-D829-B482-2BBC644275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-2808366" y="4361882"/>
                <a:ext cx="0" cy="871832"/>
              </a:xfrm>
              <a:prstGeom prst="straightConnector1">
                <a:avLst/>
              </a:prstGeom>
              <a:noFill/>
              <a:ln w="635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B7A49AC2-4BF8-78BF-9B24-E4755A9C70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2006679" y="3655204"/>
                <a:ext cx="6350" cy="1576922"/>
              </a:xfrm>
              <a:prstGeom prst="straightConnector1">
                <a:avLst/>
              </a:prstGeom>
              <a:noFill/>
              <a:ln w="635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5DA44FA5-D056-B94A-297D-829C4ABD20D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823991" y="4326945"/>
                <a:ext cx="6350" cy="905182"/>
              </a:xfrm>
              <a:prstGeom prst="straightConnector1">
                <a:avLst/>
              </a:prstGeom>
              <a:noFill/>
              <a:ln w="635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05463B45-EEE2-5C9F-B778-ED021CE965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166609" y="3798127"/>
                <a:ext cx="3175" cy="1399062"/>
              </a:xfrm>
              <a:prstGeom prst="straightConnector1">
                <a:avLst/>
              </a:prstGeom>
              <a:noFill/>
              <a:ln w="6350">
                <a:solidFill>
                  <a:srgbClr val="CC0000"/>
                </a:solidFill>
                <a:round/>
                <a:headEnd/>
                <a:tailEnd type="triangle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08B4DFFD-B32D-A2EF-9A96-3E91279F545B}"/>
                </a:ext>
              </a:extLst>
            </p:cNvPr>
            <p:cNvCxnSpPr/>
            <p:nvPr/>
          </p:nvCxnSpPr>
          <p:spPr>
            <a:xfrm flipH="1">
              <a:off x="2714830" y="6187562"/>
              <a:ext cx="1508125" cy="158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52" name="TextBox 265">
              <a:extLst>
                <a:ext uri="{FF2B5EF4-FFF2-40B4-BE49-F238E27FC236}">
                  <a16:creationId xmlns:a16="http://schemas.microsoft.com/office/drawing/2014/main" id="{D55DAE68-D2EC-7B36-778D-B33709F79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943" y="5858949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453" name="TextBox 281">
              <a:extLst>
                <a:ext uri="{FF2B5EF4-FFF2-40B4-BE49-F238E27FC236}">
                  <a16:creationId xmlns:a16="http://schemas.microsoft.com/office/drawing/2014/main" id="{980215B1-9CAD-3976-711B-7E5F661F4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5568" y="6146287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grpSp>
          <p:nvGrpSpPr>
            <p:cNvPr id="454" name="Group 5">
              <a:extLst>
                <a:ext uri="{FF2B5EF4-FFF2-40B4-BE49-F238E27FC236}">
                  <a16:creationId xmlns:a16="http://schemas.microsoft.com/office/drawing/2014/main" id="{04A9FDD7-8AB4-F0EE-5745-039E2AC4B5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0343" y="5869558"/>
              <a:ext cx="1616075" cy="240210"/>
              <a:chOff x="-4079003" y="2965119"/>
              <a:chExt cx="1616718" cy="240759"/>
            </a:xfrm>
          </p:grpSpPr>
          <p:sp>
            <p:nvSpPr>
              <p:cNvPr id="455" name="Rectangle 98">
                <a:extLst>
                  <a:ext uri="{FF2B5EF4-FFF2-40B4-BE49-F238E27FC236}">
                    <a16:creationId xmlns:a16="http://schemas.microsoft.com/office/drawing/2014/main" id="{48893F3D-F06C-A272-F8A8-91E066BAF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6" name="Line 99">
                <a:extLst>
                  <a:ext uri="{FF2B5EF4-FFF2-40B4-BE49-F238E27FC236}">
                    <a16:creationId xmlns:a16="http://schemas.microsoft.com/office/drawing/2014/main" id="{9D8F63BA-7B1B-7971-ED50-CE629B78CD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Rectangle 104">
                <a:extLst>
                  <a:ext uri="{FF2B5EF4-FFF2-40B4-BE49-F238E27FC236}">
                    <a16:creationId xmlns:a16="http://schemas.microsoft.com/office/drawing/2014/main" id="{0C32175A-1C9E-422B-FC68-03D942727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8" name="Text Box 105">
                <a:extLst>
                  <a:ext uri="{FF2B5EF4-FFF2-40B4-BE49-F238E27FC236}">
                    <a16:creationId xmlns:a16="http://schemas.microsoft.com/office/drawing/2014/main" id="{991F4070-FF47-FA5B-9AD6-3466C22B06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</p:grpSp>
        <p:sp>
          <p:nvSpPr>
            <p:cNvPr id="460" name="Freeform 120">
              <a:extLst>
                <a:ext uri="{FF2B5EF4-FFF2-40B4-BE49-F238E27FC236}">
                  <a16:creationId xmlns:a16="http://schemas.microsoft.com/office/drawing/2014/main" id="{52B1A143-AA9B-E4FC-C0B4-81F35FA1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093" y="6054212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61" name="Group 357">
              <a:extLst>
                <a:ext uri="{FF2B5EF4-FFF2-40B4-BE49-F238E27FC236}">
                  <a16:creationId xmlns:a16="http://schemas.microsoft.com/office/drawing/2014/main" id="{8177835F-D0EA-13E2-7ACF-0044454981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6755" y="6044687"/>
              <a:ext cx="565150" cy="293687"/>
              <a:chOff x="1871277" y="1576300"/>
              <a:chExt cx="1128371" cy="437861"/>
            </a:xfrm>
          </p:grpSpPr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BF068325-C2C9-5A43-23E7-4912FBC3F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92B8053A-5381-7464-73AF-803A2556FCB3}"/>
                  </a:ext>
                </a:extLst>
              </p:cNvPr>
              <p:cNvSpPr/>
              <p:nvPr/>
            </p:nvSpPr>
            <p:spPr bwMode="auto">
              <a:xfrm>
                <a:off x="1871277" y="1739610"/>
                <a:ext cx="1128371" cy="1159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F943807E-067B-30A6-F4B7-16F186C6B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5" name="Freeform 462">
                <a:extLst>
                  <a:ext uri="{FF2B5EF4-FFF2-40B4-BE49-F238E27FC236}">
                    <a16:creationId xmlns:a16="http://schemas.microsoft.com/office/drawing/2014/main" id="{E978448B-1381-2CE8-5077-88ACCB09624A}"/>
                  </a:ext>
                </a:extLst>
              </p:cNvPr>
              <p:cNvSpPr/>
              <p:nvPr/>
            </p:nvSpPr>
            <p:spPr bwMode="auto">
              <a:xfrm>
                <a:off x="2159710" y="1673339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6" name="Freeform 463">
                <a:extLst>
                  <a:ext uri="{FF2B5EF4-FFF2-40B4-BE49-F238E27FC236}">
                    <a16:creationId xmlns:a16="http://schemas.microsoft.com/office/drawing/2014/main" id="{18472EAE-8946-597E-D27D-5024DC9D1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0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69 h 932950"/>
                  <a:gd name="T6" fmla="*/ 533941 w 3723451"/>
                  <a:gd name="T7" fmla="*/ 0 h 932950"/>
                  <a:gd name="T8" fmla="*/ 662442 w 3723451"/>
                  <a:gd name="T9" fmla="*/ 24699 h 932950"/>
                  <a:gd name="T10" fmla="*/ 566838 w 3723451"/>
                  <a:gd name="T11" fmla="*/ 55071 h 932950"/>
                  <a:gd name="T12" fmla="*/ 536057 w 3723451"/>
                  <a:gd name="T13" fmla="*/ 46883 h 932950"/>
                  <a:gd name="T14" fmla="*/ 333916 w 3723451"/>
                  <a:gd name="T15" fmla="*/ 111240 h 932950"/>
                  <a:gd name="T16" fmla="*/ 126604 w 3723451"/>
                  <a:gd name="T17" fmla="*/ 49250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7" name="Freeform 464">
                <a:extLst>
                  <a:ext uri="{FF2B5EF4-FFF2-40B4-BE49-F238E27FC236}">
                    <a16:creationId xmlns:a16="http://schemas.microsoft.com/office/drawing/2014/main" id="{CFD926BD-B5EC-B9BB-D177-8E7F1C95A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39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39 h 809868"/>
                  <a:gd name="T6" fmla="*/ 822 w 1366596"/>
                  <a:gd name="T7" fmla="*/ 5127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8" name="Freeform 465">
                <a:extLst>
                  <a:ext uri="{FF2B5EF4-FFF2-40B4-BE49-F238E27FC236}">
                    <a16:creationId xmlns:a16="http://schemas.microsoft.com/office/drawing/2014/main" id="{58F67F10-F3E4-85AA-2BB2-AAE0A685D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3"/>
                <a:ext cx="240888" cy="97040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40 h 791462"/>
                  <a:gd name="T6" fmla="*/ 0 w 1348191"/>
                  <a:gd name="T7" fmla="*/ 75037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68CAD9B2-7FF6-B12E-5A6E-10A3930A078B}"/>
                  </a:ext>
                </a:extLst>
              </p:cNvPr>
              <p:cNvCxnSpPr>
                <a:cxnSpLocks noChangeShapeType="1"/>
                <a:endCxn id="464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3B571665-1EA7-4C81-277E-82D91A05E3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6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71" name="TextBox 282">
              <a:extLst>
                <a:ext uri="{FF2B5EF4-FFF2-40B4-BE49-F238E27FC236}">
                  <a16:creationId xmlns:a16="http://schemas.microsoft.com/office/drawing/2014/main" id="{1EBF4BFA-5C8C-2DAB-1785-2E0EF30E9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0768" y="6247887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</p:grpSp>
      <p:sp>
        <p:nvSpPr>
          <p:cNvPr id="474" name="TextBox 473">
            <a:extLst>
              <a:ext uri="{FF2B5EF4-FFF2-40B4-BE49-F238E27FC236}">
                <a16:creationId xmlns:a16="http://schemas.microsoft.com/office/drawing/2014/main" id="{14B2A2CF-005C-8C57-AB0B-60AE42767762}"/>
              </a:ext>
            </a:extLst>
          </p:cNvPr>
          <p:cNvSpPr txBox="1"/>
          <p:nvPr/>
        </p:nvSpPr>
        <p:spPr>
          <a:xfrm>
            <a:off x="1908367" y="5672573"/>
            <a:ext cx="418763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/>
              <a:t>Data plane</a:t>
            </a:r>
            <a:r>
              <a:rPr lang="en-US" sz="2200" dirty="0"/>
              <a:t>: Internet Protocol performs forwarding based on destination IP address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A8E0BBD9-3BE8-ED7C-5346-0DDF9F7D4D5F}"/>
              </a:ext>
            </a:extLst>
          </p:cNvPr>
          <p:cNvSpPr txBox="1"/>
          <p:nvPr/>
        </p:nvSpPr>
        <p:spPr>
          <a:xfrm>
            <a:off x="1908367" y="4285264"/>
            <a:ext cx="44292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/>
              <a:t>Control plane</a:t>
            </a:r>
            <a:r>
              <a:rPr lang="en-US" sz="2200" dirty="0"/>
              <a:t>: Separate routing algorithms (RIP, OSPF, BGP, etc.) populate IP forwarding tables</a:t>
            </a:r>
          </a:p>
        </p:txBody>
      </p:sp>
    </p:spTree>
    <p:extLst>
      <p:ext uri="{BB962C8B-B14F-4D97-AF65-F5344CB8AC3E}">
        <p14:creationId xmlns:p14="http://schemas.microsoft.com/office/powerpoint/2010/main" val="133127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9D5EC-F845-6C87-524A-5CE2791F6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E52B-1A1F-4260-344C-0B56FA36ADC6}"/>
              </a:ext>
            </a:extLst>
          </p:cNvPr>
          <p:cNvSpPr txBox="1">
            <a:spLocks/>
          </p:cNvSpPr>
          <p:nvPr/>
        </p:nvSpPr>
        <p:spPr>
          <a:xfrm>
            <a:off x="546662" y="152400"/>
            <a:ext cx="6551791" cy="16509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6000">
                <a:cs typeface="Calibri" panose="020F0502020204030204" pitchFamily="34" charset="0"/>
              </a:rPr>
              <a:t>Roadmap</a:t>
            </a:r>
            <a:endParaRPr lang="en-US" sz="6000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21213A8-C4E2-BAE0-91F7-67F56DEE5EFC}"/>
              </a:ext>
            </a:extLst>
          </p:cNvPr>
          <p:cNvSpPr txBox="1">
            <a:spLocks noChangeArrowheads="1"/>
          </p:cNvSpPr>
          <p:nvPr/>
        </p:nvSpPr>
        <p:spPr>
          <a:xfrm>
            <a:off x="327703" y="1646990"/>
            <a:ext cx="11536594" cy="497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zh-CN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Layer: Overview 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Routers</a:t>
            </a:r>
          </a:p>
          <a:p>
            <a:pPr marL="403225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IP: Internet Protocol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 and DHCP</a:t>
            </a:r>
          </a:p>
          <a:p>
            <a:pPr marL="860425" lvl="1" indent="-285750">
              <a:spcBef>
                <a:spcPts val="800"/>
              </a:spcBef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US" altLang="en-US" sz="3600" i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Address Translation (NAT)</a:t>
            </a:r>
          </a:p>
        </p:txBody>
      </p:sp>
    </p:spTree>
    <p:extLst>
      <p:ext uri="{BB962C8B-B14F-4D97-AF65-F5344CB8AC3E}">
        <p14:creationId xmlns:p14="http://schemas.microsoft.com/office/powerpoint/2010/main" val="5182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32E1-C08A-B754-450C-DB6A24BD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208"/>
            <a:ext cx="10515600" cy="824940"/>
          </a:xfrm>
        </p:spPr>
        <p:txBody>
          <a:bodyPr/>
          <a:lstStyle/>
          <a:p>
            <a:r>
              <a:rPr lang="en-US" dirty="0"/>
              <a:t>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5327-ECD8-2869-9CA8-EDAF30DAE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414"/>
            <a:ext cx="10515600" cy="1691574"/>
          </a:xfrm>
        </p:spPr>
        <p:txBody>
          <a:bodyPr>
            <a:normAutofit/>
          </a:bodyPr>
          <a:lstStyle/>
          <a:p>
            <a:r>
              <a:rPr lang="en-US" sz="2200" dirty="0"/>
              <a:t>A router performs routing protocols to learn about routes</a:t>
            </a:r>
          </a:p>
          <a:p>
            <a:r>
              <a:rPr lang="en-US" sz="2200" dirty="0"/>
              <a:t>A router receives packets and forwards them according to the forwarding table</a:t>
            </a:r>
          </a:p>
          <a:p>
            <a:r>
              <a:rPr lang="en-US" sz="2200" dirty="0"/>
              <a:t>What do routers look like in real life?</a:t>
            </a:r>
          </a:p>
          <a:p>
            <a:pPr lvl="1"/>
            <a:r>
              <a:rPr lang="en-US" sz="1800" dirty="0"/>
              <a:t>A router is just a computer specialized for forwarding packets</a:t>
            </a:r>
          </a:p>
        </p:txBody>
      </p:sp>
      <p:pic>
        <p:nvPicPr>
          <p:cNvPr id="4" name="Google Shape;214;p28">
            <a:extLst>
              <a:ext uri="{FF2B5EF4-FFF2-40B4-BE49-F238E27FC236}">
                <a16:creationId xmlns:a16="http://schemas.microsoft.com/office/drawing/2014/main" id="{25D1F05B-8EEF-1B0F-53BE-752675C18D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126317"/>
            <a:ext cx="3422278" cy="222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3;p29">
            <a:extLst>
              <a:ext uri="{FF2B5EF4-FFF2-40B4-BE49-F238E27FC236}">
                <a16:creationId xmlns:a16="http://schemas.microsoft.com/office/drawing/2014/main" id="{F8E4CA5F-4E22-53D9-43ED-484041CD4C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6769" b="34359"/>
          <a:stretch/>
        </p:blipFill>
        <p:spPr>
          <a:xfrm>
            <a:off x="3379455" y="3221129"/>
            <a:ext cx="2821975" cy="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2;p29">
            <a:extLst>
              <a:ext uri="{FF2B5EF4-FFF2-40B4-BE49-F238E27FC236}">
                <a16:creationId xmlns:a16="http://schemas.microsoft.com/office/drawing/2014/main" id="{1482774A-3A61-EA47-586F-0F2EB067269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898" y="2826636"/>
            <a:ext cx="1709925" cy="1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611E2-AE9E-0279-D7A5-31A8BBC5B4E0}"/>
              </a:ext>
            </a:extLst>
          </p:cNvPr>
          <p:cNvSpPr txBox="1"/>
          <p:nvPr/>
        </p:nvSpPr>
        <p:spPr>
          <a:xfrm>
            <a:off x="7538437" y="5312884"/>
            <a:ext cx="4362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Colocation facility </a:t>
            </a:r>
            <a:r>
              <a:rPr lang="en" dirty="0"/>
              <a:t>(aka </a:t>
            </a:r>
            <a:r>
              <a:rPr lang="en" b="1" dirty="0"/>
              <a:t>carrier hotel</a:t>
            </a:r>
            <a:r>
              <a:rPr lang="en" dirty="0"/>
              <a:t>): A building where multiple ISPs install routers</a:t>
            </a:r>
            <a:endParaRPr lang="en-US" dirty="0"/>
          </a:p>
        </p:txBody>
      </p:sp>
      <p:pic>
        <p:nvPicPr>
          <p:cNvPr id="1028" name="Picture 4" descr="What Is a Colocation Data Center &amp; Why Are Irvine Businesses Choosing Them?  | SMS Datacenter">
            <a:extLst>
              <a:ext uri="{FF2B5EF4-FFF2-40B4-BE49-F238E27FC236}">
                <a16:creationId xmlns:a16="http://schemas.microsoft.com/office/drawing/2014/main" id="{9534B6D5-1AAC-4858-5AED-DD14D60BA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78" y="4126317"/>
            <a:ext cx="3989186" cy="22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 Colocation Data Center? - Hyperview">
            <a:extLst>
              <a:ext uri="{FF2B5EF4-FFF2-40B4-BE49-F238E27FC236}">
                <a16:creationId xmlns:a16="http://schemas.microsoft.com/office/drawing/2014/main" id="{B309AB1E-3E67-DC81-90A0-06C3048F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36" y="2860253"/>
            <a:ext cx="4362212" cy="24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53B2C6E-FEE1-E9DF-CAAA-2EEBDDA7459B}"/>
              </a:ext>
            </a:extLst>
          </p:cNvPr>
          <p:cNvGrpSpPr/>
          <p:nvPr/>
        </p:nvGrpSpPr>
        <p:grpSpPr>
          <a:xfrm>
            <a:off x="8217092" y="6078592"/>
            <a:ext cx="3004900" cy="562200"/>
            <a:chOff x="1668100" y="4365125"/>
            <a:chExt cx="3004900" cy="562200"/>
          </a:xfrm>
        </p:grpSpPr>
        <p:sp>
          <p:nvSpPr>
            <p:cNvPr id="9" name="Google Shape;183;p27">
              <a:extLst>
                <a:ext uri="{FF2B5EF4-FFF2-40B4-BE49-F238E27FC236}">
                  <a16:creationId xmlns:a16="http://schemas.microsoft.com/office/drawing/2014/main" id="{6774E1E8-BBCE-EACE-5900-D4137F756057}"/>
                </a:ext>
              </a:extLst>
            </p:cNvPr>
            <p:cNvSpPr/>
            <p:nvPr/>
          </p:nvSpPr>
          <p:spPr>
            <a:xfrm>
              <a:off x="3274100" y="4375025"/>
              <a:ext cx="1398900" cy="5523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88;p27">
              <a:extLst>
                <a:ext uri="{FF2B5EF4-FFF2-40B4-BE49-F238E27FC236}">
                  <a16:creationId xmlns:a16="http://schemas.microsoft.com/office/drawing/2014/main" id="{BDF7B940-A7C2-103C-D0F4-6CCA9C54C03A}"/>
                </a:ext>
              </a:extLst>
            </p:cNvPr>
            <p:cNvSpPr/>
            <p:nvPr/>
          </p:nvSpPr>
          <p:spPr>
            <a:xfrm>
              <a:off x="1668100" y="4375025"/>
              <a:ext cx="1398900" cy="5523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" name="Google Shape;189;p27">
              <a:extLst>
                <a:ext uri="{FF2B5EF4-FFF2-40B4-BE49-F238E27FC236}">
                  <a16:creationId xmlns:a16="http://schemas.microsoft.com/office/drawing/2014/main" id="{EC4439C2-8BBF-4112-4483-24AC7B36B1B4}"/>
                </a:ext>
              </a:extLst>
            </p:cNvPr>
            <p:cNvCxnSpPr>
              <a:stCxn id="16" idx="3"/>
              <a:endCxn id="27" idx="1"/>
            </p:cNvCxnSpPr>
            <p:nvPr/>
          </p:nvCxnSpPr>
          <p:spPr>
            <a:xfrm>
              <a:off x="3044752" y="4651175"/>
              <a:ext cx="256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192;p27">
              <a:extLst>
                <a:ext uri="{FF2B5EF4-FFF2-40B4-BE49-F238E27FC236}">
                  <a16:creationId xmlns:a16="http://schemas.microsoft.com/office/drawing/2014/main" id="{8EF7F900-90FB-C66C-47F3-05ADA42BC6F6}"/>
                </a:ext>
              </a:extLst>
            </p:cNvPr>
            <p:cNvSpPr/>
            <p:nvPr/>
          </p:nvSpPr>
          <p:spPr>
            <a:xfrm>
              <a:off x="2464952" y="4479550"/>
              <a:ext cx="143100" cy="143100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" name="Google Shape;193;p27">
              <a:extLst>
                <a:ext uri="{FF2B5EF4-FFF2-40B4-BE49-F238E27FC236}">
                  <a16:creationId xmlns:a16="http://schemas.microsoft.com/office/drawing/2014/main" id="{B05EC30C-2062-046A-AB99-1B848ADD5B48}"/>
                </a:ext>
              </a:extLst>
            </p:cNvPr>
            <p:cNvCxnSpPr>
              <a:stCxn id="12" idx="3"/>
              <a:endCxn id="16" idx="1"/>
            </p:cNvCxnSpPr>
            <p:nvPr/>
          </p:nvCxnSpPr>
          <p:spPr>
            <a:xfrm>
              <a:off x="2608052" y="4551100"/>
              <a:ext cx="293700" cy="1002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94;p27">
              <a:extLst>
                <a:ext uri="{FF2B5EF4-FFF2-40B4-BE49-F238E27FC236}">
                  <a16:creationId xmlns:a16="http://schemas.microsoft.com/office/drawing/2014/main" id="{773E45DD-6B6F-F2FA-6F6B-071FB7DA0F17}"/>
                </a:ext>
              </a:extLst>
            </p:cNvPr>
            <p:cNvSpPr/>
            <p:nvPr/>
          </p:nvSpPr>
          <p:spPr>
            <a:xfrm>
              <a:off x="2250127" y="4722725"/>
              <a:ext cx="143100" cy="143100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" name="Google Shape;195;p27">
              <a:extLst>
                <a:ext uri="{FF2B5EF4-FFF2-40B4-BE49-F238E27FC236}">
                  <a16:creationId xmlns:a16="http://schemas.microsoft.com/office/drawing/2014/main" id="{EDFBF035-D34F-092C-9232-0430E6B31AA7}"/>
                </a:ext>
              </a:extLst>
            </p:cNvPr>
            <p:cNvCxnSpPr>
              <a:stCxn id="14" idx="3"/>
              <a:endCxn id="16" idx="1"/>
            </p:cNvCxnSpPr>
            <p:nvPr/>
          </p:nvCxnSpPr>
          <p:spPr>
            <a:xfrm rot="10800000" flipH="1">
              <a:off x="2393227" y="4651175"/>
              <a:ext cx="508500" cy="143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90;p27">
              <a:extLst>
                <a:ext uri="{FF2B5EF4-FFF2-40B4-BE49-F238E27FC236}">
                  <a16:creationId xmlns:a16="http://schemas.microsoft.com/office/drawing/2014/main" id="{36351957-8082-3944-9E11-D99187CD7565}"/>
                </a:ext>
              </a:extLst>
            </p:cNvPr>
            <p:cNvSpPr/>
            <p:nvPr/>
          </p:nvSpPr>
          <p:spPr>
            <a:xfrm>
              <a:off x="2901652" y="4579625"/>
              <a:ext cx="143100" cy="143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96;p27">
              <a:extLst>
                <a:ext uri="{FF2B5EF4-FFF2-40B4-BE49-F238E27FC236}">
                  <a16:creationId xmlns:a16="http://schemas.microsoft.com/office/drawing/2014/main" id="{09903786-DC1A-F7B2-1A41-A3E63326A4AA}"/>
                </a:ext>
              </a:extLst>
            </p:cNvPr>
            <p:cNvSpPr/>
            <p:nvPr/>
          </p:nvSpPr>
          <p:spPr>
            <a:xfrm>
              <a:off x="1967052" y="4551100"/>
              <a:ext cx="143100" cy="143100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" name="Google Shape;197;p27">
              <a:extLst>
                <a:ext uri="{FF2B5EF4-FFF2-40B4-BE49-F238E27FC236}">
                  <a16:creationId xmlns:a16="http://schemas.microsoft.com/office/drawing/2014/main" id="{AED3D6A0-BB8D-840C-EBC9-A688581D3174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 rot="10800000" flipH="1">
              <a:off x="2110152" y="4551250"/>
              <a:ext cx="354900" cy="71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8;p27">
              <a:extLst>
                <a:ext uri="{FF2B5EF4-FFF2-40B4-BE49-F238E27FC236}">
                  <a16:creationId xmlns:a16="http://schemas.microsoft.com/office/drawing/2014/main" id="{F0BF7082-0802-C839-7740-F2BC7A66CB64}"/>
                </a:ext>
              </a:extLst>
            </p:cNvPr>
            <p:cNvCxnSpPr>
              <a:stCxn id="17" idx="2"/>
              <a:endCxn id="14" idx="1"/>
            </p:cNvCxnSpPr>
            <p:nvPr/>
          </p:nvCxnSpPr>
          <p:spPr>
            <a:xfrm>
              <a:off x="2038602" y="4694200"/>
              <a:ext cx="211500" cy="1002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199;p27">
              <a:extLst>
                <a:ext uri="{FF2B5EF4-FFF2-40B4-BE49-F238E27FC236}">
                  <a16:creationId xmlns:a16="http://schemas.microsoft.com/office/drawing/2014/main" id="{18EFBB5C-530A-97C0-FF00-5B4A14856110}"/>
                </a:ext>
              </a:extLst>
            </p:cNvPr>
            <p:cNvSpPr/>
            <p:nvPr/>
          </p:nvSpPr>
          <p:spPr>
            <a:xfrm>
              <a:off x="3776427" y="4455975"/>
              <a:ext cx="143100" cy="143100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200;p27">
              <a:extLst>
                <a:ext uri="{FF2B5EF4-FFF2-40B4-BE49-F238E27FC236}">
                  <a16:creationId xmlns:a16="http://schemas.microsoft.com/office/drawing/2014/main" id="{C002F081-C6D5-4304-A097-C4041710889C}"/>
                </a:ext>
              </a:extLst>
            </p:cNvPr>
            <p:cNvSpPr/>
            <p:nvPr/>
          </p:nvSpPr>
          <p:spPr>
            <a:xfrm>
              <a:off x="4377502" y="4492325"/>
              <a:ext cx="143100" cy="143100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201;p27">
              <a:extLst>
                <a:ext uri="{FF2B5EF4-FFF2-40B4-BE49-F238E27FC236}">
                  <a16:creationId xmlns:a16="http://schemas.microsoft.com/office/drawing/2014/main" id="{F4A62CDF-6D83-2AF0-A880-8C78F831D99D}"/>
                </a:ext>
              </a:extLst>
            </p:cNvPr>
            <p:cNvSpPr/>
            <p:nvPr/>
          </p:nvSpPr>
          <p:spPr>
            <a:xfrm>
              <a:off x="4035327" y="4694200"/>
              <a:ext cx="143100" cy="143100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" name="Google Shape;202;p27">
              <a:extLst>
                <a:ext uri="{FF2B5EF4-FFF2-40B4-BE49-F238E27FC236}">
                  <a16:creationId xmlns:a16="http://schemas.microsoft.com/office/drawing/2014/main" id="{449C9652-1B16-5ABE-1B0B-CC407C7CA5CD}"/>
                </a:ext>
              </a:extLst>
            </p:cNvPr>
            <p:cNvCxnSpPr>
              <a:stCxn id="27" idx="3"/>
              <a:endCxn id="20" idx="1"/>
            </p:cNvCxnSpPr>
            <p:nvPr/>
          </p:nvCxnSpPr>
          <p:spPr>
            <a:xfrm rot="10800000" flipH="1">
              <a:off x="3444752" y="4527575"/>
              <a:ext cx="331800" cy="123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03;p27">
              <a:extLst>
                <a:ext uri="{FF2B5EF4-FFF2-40B4-BE49-F238E27FC236}">
                  <a16:creationId xmlns:a16="http://schemas.microsoft.com/office/drawing/2014/main" id="{2E28C7A8-CEFB-87B8-48BE-AECCDE1BEDFC}"/>
                </a:ext>
              </a:extLst>
            </p:cNvPr>
            <p:cNvCxnSpPr>
              <a:stCxn id="27" idx="3"/>
              <a:endCxn id="22" idx="1"/>
            </p:cNvCxnSpPr>
            <p:nvPr/>
          </p:nvCxnSpPr>
          <p:spPr>
            <a:xfrm>
              <a:off x="3444752" y="4651175"/>
              <a:ext cx="590700" cy="114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04;p27">
              <a:extLst>
                <a:ext uri="{FF2B5EF4-FFF2-40B4-BE49-F238E27FC236}">
                  <a16:creationId xmlns:a16="http://schemas.microsoft.com/office/drawing/2014/main" id="{56F735D7-D75B-6464-042E-542BB1129ACA}"/>
                </a:ext>
              </a:extLst>
            </p:cNvPr>
            <p:cNvCxnSpPr>
              <a:stCxn id="22" idx="3"/>
              <a:endCxn id="21" idx="1"/>
            </p:cNvCxnSpPr>
            <p:nvPr/>
          </p:nvCxnSpPr>
          <p:spPr>
            <a:xfrm rot="10800000" flipH="1">
              <a:off x="4178427" y="4563850"/>
              <a:ext cx="199200" cy="2019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05;p27">
              <a:extLst>
                <a:ext uri="{FF2B5EF4-FFF2-40B4-BE49-F238E27FC236}">
                  <a16:creationId xmlns:a16="http://schemas.microsoft.com/office/drawing/2014/main" id="{87CF951B-CDD4-CDCE-E4AE-F2336A1EE880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>
              <a:off x="3919527" y="4527525"/>
              <a:ext cx="458100" cy="363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191;p27">
              <a:extLst>
                <a:ext uri="{FF2B5EF4-FFF2-40B4-BE49-F238E27FC236}">
                  <a16:creationId xmlns:a16="http://schemas.microsoft.com/office/drawing/2014/main" id="{0F347E5D-30BA-B650-5D2D-65144D18B110}"/>
                </a:ext>
              </a:extLst>
            </p:cNvPr>
            <p:cNvSpPr/>
            <p:nvPr/>
          </p:nvSpPr>
          <p:spPr>
            <a:xfrm>
              <a:off x="3301652" y="4579625"/>
              <a:ext cx="143100" cy="143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207;p27">
              <a:extLst>
                <a:ext uri="{FF2B5EF4-FFF2-40B4-BE49-F238E27FC236}">
                  <a16:creationId xmlns:a16="http://schemas.microsoft.com/office/drawing/2014/main" id="{B991CD88-AFD4-5819-054F-4F5FEC801D85}"/>
                </a:ext>
              </a:extLst>
            </p:cNvPr>
            <p:cNvSpPr/>
            <p:nvPr/>
          </p:nvSpPr>
          <p:spPr>
            <a:xfrm>
              <a:off x="2797550" y="4365125"/>
              <a:ext cx="751200" cy="534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69069-1A5D-A644-664F-9A9290FD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802"/>
            <a:ext cx="10515600" cy="744257"/>
          </a:xfrm>
        </p:spPr>
        <p:txBody>
          <a:bodyPr/>
          <a:lstStyle/>
          <a:p>
            <a:r>
              <a:rPr lang="en-US" dirty="0"/>
              <a:t>Router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6612-CB50-5248-C2A2-C2F81BEF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4" y="1032248"/>
            <a:ext cx="10954871" cy="5402169"/>
          </a:xfrm>
        </p:spPr>
        <p:txBody>
          <a:bodyPr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The components of a router can be split into 3 planes:</a:t>
            </a:r>
          </a:p>
          <a:p>
            <a:pPr marL="457200" lvl="0" indent="-342900">
              <a:spcBef>
                <a:spcPts val="600"/>
              </a:spcBef>
              <a:spcAft>
                <a:spcPts val="600"/>
              </a:spcAft>
              <a:buSzPts val="1800"/>
              <a:buChar char="●"/>
            </a:pPr>
            <a:r>
              <a:rPr lang="en-US" sz="2400" dirty="0"/>
              <a:t>The </a:t>
            </a:r>
            <a:r>
              <a:rPr lang="en-US" sz="2400" b="1" i="1" dirty="0">
                <a:solidFill>
                  <a:srgbClr val="C00000"/>
                </a:solidFill>
              </a:rPr>
              <a:t>data plane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handles forwarding packets</a:t>
            </a:r>
          </a:p>
          <a:p>
            <a:pPr marL="914400" lvl="1" indent="-342900">
              <a:spcBef>
                <a:spcPts val="0"/>
              </a:spcBef>
              <a:spcAft>
                <a:spcPts val="600"/>
              </a:spcAft>
              <a:buSzPts val="1800"/>
              <a:buChar char="○"/>
            </a:pPr>
            <a:r>
              <a:rPr lang="en-US" dirty="0"/>
              <a:t>Used every time a packet arrives: Nanosecond time scale</a:t>
            </a:r>
          </a:p>
          <a:p>
            <a:pPr marL="914400" lvl="1" indent="-342900">
              <a:spcBef>
                <a:spcPts val="0"/>
              </a:spcBef>
              <a:spcAft>
                <a:spcPts val="600"/>
              </a:spcAft>
              <a:buSzPts val="1800"/>
              <a:buChar char="○"/>
            </a:pPr>
            <a:r>
              <a:rPr lang="en-US" dirty="0"/>
              <a:t>Operates locally; No coordinating with other routers</a:t>
            </a:r>
          </a:p>
          <a:p>
            <a:pPr marL="457200" lvl="0" indent="-342900">
              <a:spcBef>
                <a:spcPts val="0"/>
              </a:spcBef>
              <a:spcAft>
                <a:spcPts val="600"/>
              </a:spcAft>
              <a:buSzPts val="1800"/>
              <a:buChar char="●"/>
            </a:pPr>
            <a:r>
              <a:rPr lang="en-US" sz="2400" dirty="0"/>
              <a:t>The </a:t>
            </a:r>
            <a:r>
              <a:rPr lang="en-US" sz="2400" b="1" i="1" dirty="0">
                <a:solidFill>
                  <a:srgbClr val="C00000"/>
                </a:solidFill>
              </a:rPr>
              <a:t>control plane</a:t>
            </a:r>
            <a:r>
              <a:rPr lang="en-US" sz="2400" i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performs routing protocols</a:t>
            </a:r>
          </a:p>
          <a:p>
            <a:pPr marL="914400" lvl="1" indent="-342900">
              <a:spcBef>
                <a:spcPts val="0"/>
              </a:spcBef>
              <a:spcAft>
                <a:spcPts val="600"/>
              </a:spcAft>
              <a:buSzPts val="1800"/>
              <a:buChar char="○"/>
            </a:pPr>
            <a:r>
              <a:rPr lang="en-US" dirty="0"/>
              <a:t>Used every time the network topology changes; Second time scale</a:t>
            </a:r>
          </a:p>
          <a:p>
            <a:pPr marL="457200" lvl="0" indent="-342900">
              <a:spcBef>
                <a:spcPts val="0"/>
              </a:spcBef>
              <a:spcAft>
                <a:spcPts val="600"/>
              </a:spcAft>
              <a:buSzPts val="1800"/>
              <a:buChar char="●"/>
            </a:pPr>
            <a:r>
              <a:rPr lang="en-US" sz="2400" dirty="0"/>
              <a:t>The </a:t>
            </a:r>
            <a:r>
              <a:rPr lang="en-US" sz="2400" b="1" dirty="0"/>
              <a:t>management plane</a:t>
            </a:r>
            <a:r>
              <a:rPr lang="en-US" sz="2400" dirty="0"/>
              <a:t> lets the operator interact with the router.</a:t>
            </a:r>
          </a:p>
          <a:p>
            <a:pPr marL="914400" lvl="1" indent="-342900">
              <a:spcBef>
                <a:spcPts val="0"/>
              </a:spcBef>
              <a:spcAft>
                <a:spcPts val="600"/>
              </a:spcAft>
              <a:buSzPts val="1800"/>
              <a:buChar char="○"/>
            </a:pPr>
            <a:r>
              <a:rPr lang="en-US" dirty="0"/>
              <a:t>Operator uses </a:t>
            </a:r>
            <a:r>
              <a:rPr lang="en-US" b="1" dirty="0"/>
              <a:t>network management system</a:t>
            </a:r>
            <a:r>
              <a:rPr lang="en-US" dirty="0"/>
              <a:t> (NMS) to interact with router</a:t>
            </a:r>
          </a:p>
          <a:p>
            <a:pPr marL="914400" lvl="1" indent="-342900">
              <a:spcBef>
                <a:spcPts val="0"/>
              </a:spcBef>
              <a:spcAft>
                <a:spcPts val="600"/>
              </a:spcAft>
              <a:buSzPts val="1800"/>
              <a:buChar char="○"/>
            </a:pPr>
            <a:r>
              <a:rPr lang="en-US" dirty="0"/>
              <a:t>Tell the router what to do, and monitor what the router is doing</a:t>
            </a:r>
          </a:p>
          <a:p>
            <a:pPr marL="914400" lvl="1" indent="-342900">
              <a:spcBef>
                <a:spcPts val="0"/>
              </a:spcBef>
              <a:spcAft>
                <a:spcPts val="600"/>
              </a:spcAft>
              <a:buSzPts val="1800"/>
              <a:buChar char="○"/>
            </a:pPr>
            <a:r>
              <a:rPr lang="en-US" dirty="0"/>
              <a:t>Example: Assigning costs to links</a:t>
            </a:r>
          </a:p>
          <a:p>
            <a:pPr marL="914400" lvl="1" indent="-342900">
              <a:spcBef>
                <a:spcPts val="0"/>
              </a:spcBef>
              <a:spcAft>
                <a:spcPts val="600"/>
              </a:spcAft>
              <a:buSzPts val="1800"/>
              <a:buChar char="○"/>
            </a:pPr>
            <a:r>
              <a:rPr lang="en-US" dirty="0"/>
              <a:t>Example: How much traffic is being sent on each link?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Each plane is optimized for its tasks and its time scale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2395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4056</TotalTime>
  <Words>3667</Words>
  <Application>Microsoft Office PowerPoint</Application>
  <PresentationFormat>Widescreen</PresentationFormat>
  <Paragraphs>783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Droid Sans</vt:lpstr>
      <vt:lpstr>ＭＳ Ｐゴシック</vt:lpstr>
      <vt:lpstr>Aptos</vt:lpstr>
      <vt:lpstr>Aptos Display</vt:lpstr>
      <vt:lpstr>Arial</vt:lpstr>
      <vt:lpstr>Calibri</vt:lpstr>
      <vt:lpstr>Comic Sans MS</vt:lpstr>
      <vt:lpstr>Consolas</vt:lpstr>
      <vt:lpstr>Gill Sans MT</vt:lpstr>
      <vt:lpstr>Roboto</vt:lpstr>
      <vt:lpstr>Tahoma</vt:lpstr>
      <vt:lpstr>Wingdings</vt:lpstr>
      <vt:lpstr>Office Theme</vt:lpstr>
      <vt:lpstr>CSC 3511 Security and Networking</vt:lpstr>
      <vt:lpstr>PowerPoint Presentation</vt:lpstr>
      <vt:lpstr>Network-layer  Services and Protocols</vt:lpstr>
      <vt:lpstr>Two Key Network Layer Functions</vt:lpstr>
      <vt:lpstr>Network Layer: Data Plane and Control Plane</vt:lpstr>
      <vt:lpstr>The Internet Protocol (IP)</vt:lpstr>
      <vt:lpstr>PowerPoint Presentation</vt:lpstr>
      <vt:lpstr>Routers</vt:lpstr>
      <vt:lpstr>Router Planes</vt:lpstr>
      <vt:lpstr>What‘s Inside a Router: View of Components </vt:lpstr>
      <vt:lpstr>PowerPoint Presentation</vt:lpstr>
      <vt:lpstr>What's Inside a Router: View of Links </vt:lpstr>
      <vt:lpstr>What's Inside a Router: View of a Linecard </vt:lpstr>
      <vt:lpstr>What's Inside a Router: Data Plane</vt:lpstr>
      <vt:lpstr>What's Inside a Router: Data Plane</vt:lpstr>
      <vt:lpstr>PowerPoint Presentation</vt:lpstr>
      <vt:lpstr>Hierarchical Network Addressing</vt:lpstr>
      <vt:lpstr>IP (v4) Addresses</vt:lpstr>
      <vt:lpstr>IP (v4) Addresses</vt:lpstr>
      <vt:lpstr>IP Addresses: Network and Host Portions</vt:lpstr>
      <vt:lpstr>IP (v4) Addresses</vt:lpstr>
      <vt:lpstr>Subnets</vt:lpstr>
      <vt:lpstr>IP (v4) Addresses</vt:lpstr>
      <vt:lpstr>PowerPoint Presentation</vt:lpstr>
      <vt:lpstr>IP addresses: how to get one?</vt:lpstr>
      <vt:lpstr>DHCP: Dynamic Host Configuration Protocol</vt:lpstr>
      <vt:lpstr>DHCP client-server scenario</vt:lpstr>
      <vt:lpstr>DHCP: Workflow</vt:lpstr>
      <vt:lpstr>DHCP: Workflow</vt:lpstr>
      <vt:lpstr>IP Addressing: Last Words ...</vt:lpstr>
      <vt:lpstr>Introducing IPv6</vt:lpstr>
      <vt:lpstr>Introducing IPv6</vt:lpstr>
      <vt:lpstr>PowerPoint Presentation</vt:lpstr>
      <vt:lpstr>NAT: Network Address Translation</vt:lpstr>
      <vt:lpstr>NAT: Network Address Translation</vt:lpstr>
      <vt:lpstr>NAT: Network Address Translation</vt:lpstr>
      <vt:lpstr>NAT: Network Address Translation</vt:lpstr>
      <vt:lpstr>NAT: Network Address Translation</vt:lpstr>
      <vt:lpstr>NAT: Network Address Translation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Liao, Zhonghao</dc:creator>
  <cp:lastModifiedBy>Liao, Zhonghao</cp:lastModifiedBy>
  <cp:revision>627</cp:revision>
  <dcterms:created xsi:type="dcterms:W3CDTF">2025-09-03T22:06:31Z</dcterms:created>
  <dcterms:modified xsi:type="dcterms:W3CDTF">2025-09-28T22:27:08Z</dcterms:modified>
</cp:coreProperties>
</file>